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2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4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2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5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3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5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7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1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7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openxmlformats.org/officeDocument/2006/relationships/image" Target="../media/image6.png"/><Relationship Id="rId17" Type="http://schemas.microsoft.com/office/2007/relationships/hdphoto" Target="../media/hdphoto5.wdp"/><Relationship Id="rId2" Type="http://schemas.openxmlformats.org/officeDocument/2006/relationships/audio" Target="../media/media1.mp3"/><Relationship Id="rId16" Type="http://schemas.openxmlformats.org/officeDocument/2006/relationships/image" Target="../media/image9.png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microsoft.com/office/2007/relationships/hdphoto" Target="../media/hdphoto3.wdp"/><Relationship Id="rId5" Type="http://schemas.openxmlformats.org/officeDocument/2006/relationships/image" Target="../media/image2.jpeg"/><Relationship Id="rId1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microsoft.com/office/2007/relationships/hdphoto" Target="../media/hdphoto2.wdp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-door-be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4098" name="Picture 2" descr="https://krot.info/uploads/posts/2020-01/1579386438_53-1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258" y="396875"/>
            <a:ext cx="2488615" cy="57580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545" b="9022"/>
          <a:stretch/>
        </p:blipFill>
        <p:spPr bwMode="auto">
          <a:xfrm>
            <a:off x="4219805" y="-680023"/>
            <a:ext cx="3398994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156101"/>
            <a:ext cx="9144000" cy="690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26" r="2470" b="9022"/>
          <a:stretch/>
        </p:blipFill>
        <p:spPr bwMode="auto">
          <a:xfrm>
            <a:off x="4503554" y="-680023"/>
            <a:ext cx="4559121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7.hotpng.com/preview/609/318/378/grandfather-clip-art-other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25" b="100000" l="560" r="97948">
                        <a14:foregroundMark x1="27425" y1="12625" x2="28918" y2="15875"/>
                        <a14:foregroundMark x1="70336" y1="11875" x2="72948" y2="14750"/>
                        <a14:foregroundMark x1="58209" y1="17625" x2="60075" y2="20500"/>
                        <a14:foregroundMark x1="40299" y1="17250" x2="38619" y2="20250"/>
                        <a14:foregroundMark x1="42537" y1="26000" x2="59515" y2="2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49" y="2640169"/>
            <a:ext cx="2130952" cy="368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27848" y="908226"/>
            <a:ext cx="1534827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«Кто прячется за дверью?» </a:t>
            </a: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Я у мамы не одна,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У нее еще есть сын,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Рядом с ним я маловата,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Мы встречаем  старшего</a:t>
            </a:r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…</a:t>
            </a:r>
            <a:endParaRPr lang="ru-RU" sz="1100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cdn1.vectorstock.com/i/1000x1000/19/40/an-old-woman-with-a-cane-vector-203194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89259" l="27143" r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54" r="23956" b="9284"/>
          <a:stretch/>
        </p:blipFill>
        <p:spPr bwMode="auto">
          <a:xfrm>
            <a:off x="1438880" y="3065173"/>
            <a:ext cx="1364866" cy="348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vatars.mds.yandex.net/get-pdb/214107/9874f9a8-55d6-41c3-904b-474b68a1c553/s1200?webp=false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64" b="97817" l="34154" r="78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46" t="1907" r="21178"/>
          <a:stretch/>
        </p:blipFill>
        <p:spPr bwMode="auto">
          <a:xfrm>
            <a:off x="2533332" y="2265146"/>
            <a:ext cx="1676847" cy="444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604" y="2191290"/>
            <a:ext cx="2464512" cy="44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s://mdou6.kngcit.ru/images/1909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34620" y="4267067"/>
            <a:ext cx="1215451" cy="261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s11044.edu35.ru/images/boy_3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40" b="97720" l="258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35612" y="3369888"/>
            <a:ext cx="1567380" cy="295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6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-0.16076 -0.0006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</TotalTime>
  <Words>28</Words>
  <Application>Microsoft Office PowerPoint</Application>
  <PresentationFormat>Экран (4:3)</PresentationFormat>
  <Paragraphs>5</Paragraphs>
  <Slides>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59</cp:revision>
  <dcterms:created xsi:type="dcterms:W3CDTF">2020-10-18T07:59:49Z</dcterms:created>
  <dcterms:modified xsi:type="dcterms:W3CDTF">2021-05-26T12:04:14Z</dcterms:modified>
</cp:coreProperties>
</file>