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2" r:id="rId1"/>
  </p:sldMasterIdLst>
  <p:sldIdLst>
    <p:sldId id="279" r:id="rId2"/>
    <p:sldId id="289" r:id="rId3"/>
    <p:sldId id="265" r:id="rId4"/>
    <p:sldId id="260" r:id="rId5"/>
    <p:sldId id="278" r:id="rId6"/>
    <p:sldId id="280" r:id="rId7"/>
    <p:sldId id="274" r:id="rId8"/>
    <p:sldId id="276" r:id="rId9"/>
    <p:sldId id="283" r:id="rId10"/>
    <p:sldId id="27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30"/>
    <a:srgbClr val="FAF598"/>
    <a:srgbClr val="146412"/>
    <a:srgbClr val="C4F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5" autoAdjust="0"/>
    <p:restoredTop sz="94631" autoAdjust="0"/>
  </p:normalViewPr>
  <p:slideViewPr>
    <p:cSldViewPr>
      <p:cViewPr>
        <p:scale>
          <a:sx n="77" d="100"/>
          <a:sy n="77" d="100"/>
        </p:scale>
        <p:origin x="-126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15326-E46E-402C-9C6F-9C9928C63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B649C-B8D9-4B35-BECA-4001D512EF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F7C11-CCF0-44EA-9653-DFFE4CC6B0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6A006-59C1-435A-8285-3C3CFB645F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1B23-B269-46FA-B181-016D963C44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C8949-10E9-48C8-A027-17D06C2A81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ED796-9B87-4562-828B-47178CDA93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99A3E-21FE-473F-9440-43120CB7DA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70415-87BA-4AC0-AD28-16CE4FD2B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DBA8F-4F9A-40A0-A63C-6C5B9E2AFF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BAB57-76BC-485F-9A91-42BCA8E2A3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45C56AB-C360-4028-872C-0ABFEA2CF2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77" r:id="rId2"/>
    <p:sldLayoutId id="2147484286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7" r:id="rId9"/>
    <p:sldLayoutId id="2147484283" r:id="rId10"/>
    <p:sldLayoutId id="2147484284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vk.com/feed?section=search&amp;q=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648" cy="1828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Эколого-благотворительный  проект «ДОБРЫЕ КРЫШЕЧКИ»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48648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29402929_1917694454916785_24837698377010380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071810"/>
            <a:ext cx="3576759" cy="3286148"/>
          </a:xfrm>
          <a:prstGeom prst="rect">
            <a:avLst/>
          </a:prstGeom>
        </p:spPr>
      </p:pic>
      <p:pic>
        <p:nvPicPr>
          <p:cNvPr id="5" name="image01.jpg"/>
          <p:cNvPicPr/>
          <p:nvPr/>
        </p:nvPicPr>
        <p:blipFill>
          <a:blip r:embed="rId3"/>
          <a:srcRect l="24914" t="15549" r="24604" b="13653"/>
          <a:stretch>
            <a:fillRect/>
          </a:stretch>
        </p:blipFill>
        <p:spPr>
          <a:xfrm>
            <a:off x="1500166" y="2571744"/>
            <a:ext cx="2428892" cy="4000528"/>
          </a:xfrm>
          <a:prstGeom prst="rect">
            <a:avLst/>
          </a:prstGeom>
          <a:ln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4" y="0"/>
            <a:ext cx="75723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400" dirty="0" smtClean="0"/>
              <a:t>В настоящее время идет сбор  для помощи </a:t>
            </a:r>
            <a:r>
              <a:rPr lang="ru-RU" sz="2400" dirty="0" smtClean="0"/>
              <a:t> семье </a:t>
            </a:r>
            <a:r>
              <a:rPr lang="ru-RU" sz="2400" dirty="0" err="1"/>
              <a:t>Веретянкиных</a:t>
            </a:r>
            <a:r>
              <a:rPr lang="ru-RU" sz="2400" dirty="0"/>
              <a:t> </a:t>
            </a:r>
            <a:r>
              <a:rPr lang="ru-RU" sz="2400" dirty="0" smtClean="0"/>
              <a:t>. </a:t>
            </a:r>
            <a:r>
              <a:rPr lang="ru-RU" sz="2400" dirty="0" smtClean="0"/>
              <a:t>Ему </a:t>
            </a:r>
            <a:r>
              <a:rPr lang="ru-RU" sz="2400" dirty="0" smtClean="0"/>
              <a:t>необходима </a:t>
            </a:r>
            <a:r>
              <a:rPr lang="ru-RU" sz="2400" dirty="0" smtClean="0"/>
              <a:t>реабилитация после пластической хирургии.</a:t>
            </a:r>
            <a:endParaRPr lang="ru-RU" sz="2400" dirty="0" smtClean="0"/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400" dirty="0" smtClean="0"/>
              <a:t>Финансовые </a:t>
            </a:r>
            <a:r>
              <a:rPr lang="ru-RU" sz="2400" dirty="0"/>
              <a:t>средства и крышечки здоровья, которые мы собираем, будут потрачены на реабилитацию Ивана. </a:t>
            </a:r>
            <a:r>
              <a:rPr lang="ru-RU" sz="2400" dirty="0" smtClean="0"/>
              <a:t>Ивану </a:t>
            </a:r>
            <a:r>
              <a:rPr lang="ru-RU" sz="2400" dirty="0"/>
              <a:t>сейчас необходима наша поддержка. А объединившись, у нас всё получится!</a:t>
            </a:r>
            <a:endParaRPr lang="ru-RU" sz="2400" dirty="0"/>
          </a:p>
        </p:txBody>
      </p:sp>
      <p:pic>
        <p:nvPicPr>
          <p:cNvPr id="1026" name="Picture 2" descr="https://sun9-44.userapi.com/impg/IWm40mwA_4_9-0Lm4jQMuQ1sLCp3dQDNZENQpA/I4UnH6yy7iM.jpg?size=810x1080&amp;quality=96&amp;sign=eb6bd4ee497ece85fe476f08bac35937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75099"/>
            <a:ext cx="3137176" cy="4182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50059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Участвуя в проекте вместе мы делаем нашу планету чище и помогаем детям-инвалидам,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от которых отказались родители!</a:t>
            </a:r>
          </a:p>
          <a:p>
            <a:pPr marL="0" indent="0" algn="ctr"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                                             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3600" b="1" dirty="0" smtClean="0">
                <a:solidFill>
                  <a:srgbClr val="66BE30"/>
                </a:solidFill>
              </a:rPr>
              <a:t>СПЕШИТЕ  ДЕЛАТЬ  ДОБРО!                                    </a:t>
            </a:r>
            <a:r>
              <a:rPr lang="ru-RU" sz="3600" dirty="0" smtClean="0">
                <a:solidFill>
                  <a:srgbClr val="66BE30"/>
                </a:solidFill>
              </a:rPr>
              <a:t/>
            </a:r>
            <a:br>
              <a:rPr lang="ru-RU" sz="3600" dirty="0" smtClean="0">
                <a:solidFill>
                  <a:srgbClr val="66BE30"/>
                </a:solidFill>
              </a:rPr>
            </a:br>
            <a:endParaRPr lang="ru-RU" sz="3600" dirty="0" smtClean="0">
              <a:solidFill>
                <a:srgbClr val="66BE30"/>
              </a:solidFill>
            </a:endParaRPr>
          </a:p>
        </p:txBody>
      </p:sp>
      <p:pic>
        <p:nvPicPr>
          <p:cNvPr id="13315" name="Picture 2" descr="Картинки по запросу дружба детей рисунки 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85786" y="2143116"/>
            <a:ext cx="760713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8572560" cy="2714644"/>
          </a:xfrm>
        </p:spPr>
        <p:txBody>
          <a:bodyPr/>
          <a:lstStyle/>
          <a:p>
            <a:pPr algn="ctr"/>
            <a:r>
              <a:rPr lang="ru-RU" sz="2600" dirty="0" smtClean="0"/>
              <a:t>Многие знают сказку Катаева «Цветик-семицветик»      о девочке Жене, которая получила цветок с семью волшебными лепестками. Она потратила шесть лепестков на глупости. А последний, заветный  лепесток она пожертвовала на больного мальчика,         и это оказалось достойным делом.</a:t>
            </a:r>
            <a:endParaRPr lang="ru-RU" sz="2600" dirty="0"/>
          </a:p>
        </p:txBody>
      </p:sp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500438"/>
            <a:ext cx="2314578" cy="2969206"/>
          </a:xfrm>
          <a:prstGeom prst="rect">
            <a:avLst/>
          </a:prstGeom>
        </p:spPr>
      </p:pic>
      <p:pic>
        <p:nvPicPr>
          <p:cNvPr id="10" name="Рисунок 9" descr="ed7d3fedc8fa88989e412e1855e28d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571876"/>
            <a:ext cx="3857634" cy="2893226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2714612" y="857232"/>
            <a:ext cx="6072188" cy="5357850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КРЫШЕЧКИ – это российский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эколого-благотворительный волонтерский проект,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имеющий двойную цель: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сделать мир чище и помочь детям, которым нужна поддержка.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Проект организован совместно Общественным движением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"</a:t>
            </a:r>
            <a:r>
              <a:rPr lang="ru-RU" sz="2800" b="1" dirty="0" smtClean="0">
                <a:solidFill>
                  <a:schemeClr val="tx1">
                    <a:lumMod val="85000"/>
                  </a:schemeClr>
                </a:solidFill>
              </a:rPr>
              <a:t>ДОБРЫЕ  КРЫШЕЧКИ</a:t>
            </a: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" и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 Благотворительным фондом</a:t>
            </a: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</a:rPr>
              <a:t> «Волонтеры в помощь детям-сиротам».</a:t>
            </a:r>
            <a:endParaRPr lang="ru-RU" sz="28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6148" name="image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1166" y="3857628"/>
            <a:ext cx="160913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28670"/>
            <a:ext cx="2286016" cy="295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type="subTitle" idx="1"/>
          </p:nvPr>
        </p:nvSpPr>
        <p:spPr>
          <a:xfrm>
            <a:off x="642910" y="4572008"/>
            <a:ext cx="7854696" cy="17526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Мы выбрасываем пластиковый мусор,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не задумываясь над тем, что сдав его на переработку, можем сделать доброе дело: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сберечь природу и здоровье людей. 	</a:t>
            </a:r>
          </a:p>
          <a:p>
            <a:pPr marL="0" indent="0">
              <a:buFont typeface="Arial" charset="0"/>
              <a:buNone/>
            </a:pPr>
            <a:r>
              <a:rPr lang="ru-RU" dirty="0" smtClean="0"/>
              <a:t>	</a:t>
            </a:r>
          </a:p>
        </p:txBody>
      </p:sp>
      <p:pic>
        <p:nvPicPr>
          <p:cNvPr id="9219" name="Picture 2" descr="Картинки по запросу мусор пластик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7224" y="285728"/>
            <a:ext cx="7416580" cy="4181097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72476" cy="4389437"/>
          </a:xfrm>
        </p:spPr>
        <p:txBody>
          <a:bodyPr/>
          <a:lstStyle/>
          <a:p>
            <a:r>
              <a:rPr lang="ru-RU" dirty="0" smtClean="0"/>
              <a:t>Проект стартовал в сентябре 2020года. </a:t>
            </a:r>
          </a:p>
          <a:p>
            <a:r>
              <a:rPr lang="ru-RU" dirty="0" smtClean="0"/>
              <a:t>Цель проекта: привлечение детей и взрослых к совместному решению экологических и социальных задач. Проект призывает каждого проявить заботу о других, оказать помощь без каких-либо материальных средств, используя в качестве ценного ресурса привычный всем «мусор» – пластиковые крышечки.</a:t>
            </a:r>
          </a:p>
        </p:txBody>
      </p:sp>
      <p:pic>
        <p:nvPicPr>
          <p:cNvPr id="4" name="Рисунок 3" descr="29402929_1917694454916785_24837698377010380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9" y="4357694"/>
            <a:ext cx="2366235" cy="199742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Задачи проекта:</a:t>
            </a:r>
            <a:endParaRPr lang="ru-RU" dirty="0" smtClean="0"/>
          </a:p>
          <a:p>
            <a:r>
              <a:rPr lang="ru-RU" dirty="0" smtClean="0"/>
              <a:t>просвещение детей и родителей о пользе раздельного сбора мусора; </a:t>
            </a:r>
          </a:p>
          <a:p>
            <a:r>
              <a:rPr lang="ru-RU" dirty="0" smtClean="0"/>
              <a:t> формирование и развитие навыков селективного сбора мусора;</a:t>
            </a:r>
          </a:p>
          <a:p>
            <a:r>
              <a:rPr lang="ru-RU" dirty="0" smtClean="0"/>
              <a:t> оказание помощи детям с особенностями развития.</a:t>
            </a:r>
            <a:endParaRPr lang="ru-RU" dirty="0"/>
          </a:p>
        </p:txBody>
      </p:sp>
      <p:pic>
        <p:nvPicPr>
          <p:cNvPr id="4" name="Рисунок 3" descr="6f6293e4cb2722d41e04e2fbc501f7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786190"/>
            <a:ext cx="4357718" cy="291223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00034" y="642918"/>
            <a:ext cx="7854696" cy="157163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Условия сбора: </a:t>
            </a:r>
          </a:p>
          <a:p>
            <a:pPr algn="ctr">
              <a:buNone/>
            </a:pPr>
            <a:r>
              <a:rPr lang="ru-RU" sz="2800" dirty="0" smtClean="0"/>
              <a:t>в проекте  </a:t>
            </a:r>
            <a:r>
              <a:rPr lang="ru-RU" sz="2800" b="1" dirty="0" smtClean="0">
                <a:hlinkClick r:id="rId2"/>
              </a:rPr>
              <a:t>#</a:t>
            </a:r>
            <a:r>
              <a:rPr lang="ru-RU" sz="2800" b="1" dirty="0" err="1" smtClean="0">
                <a:hlinkClick r:id="rId2"/>
              </a:rPr>
              <a:t>Добрые_крышечки</a:t>
            </a:r>
            <a:r>
              <a:rPr lang="ru-RU" sz="2800" b="1" dirty="0" smtClean="0"/>
              <a:t> </a:t>
            </a:r>
          </a:p>
          <a:p>
            <a:pPr algn="ctr">
              <a:buNone/>
            </a:pPr>
            <a:r>
              <a:rPr lang="ru-RU" sz="2800" dirty="0" smtClean="0"/>
              <a:t>участвуют  </a:t>
            </a:r>
            <a:r>
              <a:rPr lang="ru-RU" sz="2800" u="sng" dirty="0" smtClean="0"/>
              <a:t>только</a:t>
            </a:r>
            <a:r>
              <a:rPr lang="ru-RU" sz="2800" dirty="0" smtClean="0">
                <a:solidFill>
                  <a:srgbClr val="FAF598"/>
                </a:solidFill>
              </a:rPr>
              <a:t> ЧИСТЫЕ  </a:t>
            </a:r>
            <a:r>
              <a:rPr lang="ru-RU" sz="2800" dirty="0" smtClean="0"/>
              <a:t>пластиковые </a:t>
            </a:r>
          </a:p>
          <a:p>
            <a:pPr algn="ctr">
              <a:buNone/>
            </a:pPr>
            <a:r>
              <a:rPr lang="ru-RU" sz="2800" dirty="0" smtClean="0"/>
              <a:t>завинчивающиеся крышечки </a:t>
            </a:r>
          </a:p>
          <a:p>
            <a:pPr algn="ctr">
              <a:buNone/>
            </a:pPr>
            <a:r>
              <a:rPr lang="ru-RU" sz="2800" dirty="0" smtClean="0"/>
              <a:t>с маркировкой 2 (HDPE), 02 (PE-HD) – </a:t>
            </a:r>
          </a:p>
          <a:p>
            <a:pPr algn="ctr">
              <a:buNone/>
            </a:pPr>
            <a:r>
              <a:rPr lang="ru-RU" sz="2800" dirty="0" smtClean="0"/>
              <a:t>Это крышечки от пищевых продуктов и воды.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074" name="Picture 2" descr="https://sun9-37.userapi.com/impg/Nsjm782LBkZhz3biyIkmwSI7Ze2D5gJ4VgWOZg/Tnqscc5dyzc.jpg?size=1080x730&amp;quality=96&amp;sign=8ad76c38c4ee4bff56f710994cfaa8e7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43678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22.userapi.com/impg/V6o-9iFykEQiXPjGLBxzscMt3yvLfGKZHP7IiA/F_YP4am9jpE.jpg?size=1080x723&amp;quality=96&amp;sign=eda60d60e257d6009e42ec041495267a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44101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38.userapi.com/impg/Ee1Cid-NbaKzgGw8exWaOhDwWFASV3-FjbeIKQ/W3LTHBmonqU.jpg?size=780x1080&amp;quality=96&amp;sign=e5f94eb23b5b32595e0cdd87c7a7cbb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0"/>
            <a:ext cx="5112568" cy="7078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55.userapi.com/impg/-wLhMJfjZunbFEvwdchAqFFwuP3Cr3KIEVUh8w/wMU-ZVhJdvs.jpg?size=918x1080&amp;quality=96&amp;sign=682b7c616a579ef25430fca852d9fa4d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144387" cy="60522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54.userapi.com/impg/vbfu7NlbUpvYSntE1DsWxB19OEBarvqhg7mPTg/_yw0z1uL-L0.jpg?size=919x1080&amp;quality=96&amp;sign=a9afedace21b4dc6e6ba373bf039c5df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533" y="764704"/>
            <a:ext cx="4545467" cy="5341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3182</TotalTime>
  <Words>237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Эколого-благотворительный  проект «ДОБРЫЕ КРЫШЕЧКИ»</vt:lpstr>
      <vt:lpstr>Презентация PowerPoint</vt:lpstr>
      <vt:lpstr>КРЫШЕЧКИ – это российский  эколого-благотворительный волонтерский проект,  имеющий двойную цель:  сделать мир чище и помочь детям, которым нужна поддержка.   Проект организован совместно Общественным движением  "ДОБРЫЕ  КРЫШЕЧКИ" и  Благотворительным фондом «Волонтеры в помощь детям-сиротам».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Добрые крышечки</dc:title>
  <dc:creator>Полякова</dc:creator>
  <cp:lastModifiedBy>User-1</cp:lastModifiedBy>
  <cp:revision>224</cp:revision>
  <dcterms:created xsi:type="dcterms:W3CDTF">2011-10-11T07:50:28Z</dcterms:created>
  <dcterms:modified xsi:type="dcterms:W3CDTF">2021-05-26T04:02:53Z</dcterms:modified>
</cp:coreProperties>
</file>