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  <p:sldId id="274" r:id="rId14"/>
    <p:sldId id="27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3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591F2F-0303-4923-A2BC-7222F411156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13977B-D875-4D0A-89F1-0ACB26A94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6E41508-AA52-4057-96AE-47C1239FF49C}" type="datetimeFigureOut">
              <a:rPr lang="ru-RU" smtClean="0"/>
              <a:pPr/>
              <a:t>26.05.2021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172DAE-023D-4DE9-902F-C46FF538FBE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928671"/>
            <a:ext cx="7886728" cy="2671780"/>
          </a:xfrm>
        </p:spPr>
        <p:txBody>
          <a:bodyPr>
            <a:noAutofit/>
          </a:bodyPr>
          <a:lstStyle/>
          <a:p>
            <a:r>
              <a:rPr lang="ru-RU" sz="6000" dirty="0">
                <a:solidFill>
                  <a:srgbClr val="C00000"/>
                </a:solidFill>
              </a:rPr>
              <a:t>Проект: «Красная </a:t>
            </a:r>
            <a:r>
              <a:rPr lang="ru-RU" sz="6000">
                <a:solidFill>
                  <a:srgbClr val="C00000"/>
                </a:solidFill>
              </a:rPr>
              <a:t>книга Ненецкого </a:t>
            </a:r>
            <a:r>
              <a:rPr lang="ru-RU" sz="6000" dirty="0">
                <a:solidFill>
                  <a:srgbClr val="C00000"/>
                </a:solidFill>
              </a:rPr>
              <a:t>автономного округа»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57356" y="3886200"/>
            <a:ext cx="6643734" cy="1752600"/>
          </a:xfrm>
        </p:spPr>
        <p:txBody>
          <a:bodyPr>
            <a:normAutofit lnSpcReduction="10000"/>
          </a:bodyPr>
          <a:lstStyle/>
          <a:p>
            <a:endParaRPr lang="ru-RU" dirty="0"/>
          </a:p>
          <a:p>
            <a:pPr algn="r"/>
            <a:r>
              <a:rPr lang="ru-RU" sz="3600" dirty="0">
                <a:solidFill>
                  <a:schemeClr val="bg1"/>
                </a:solidFill>
              </a:rPr>
              <a:t>Выполнил</a:t>
            </a:r>
            <a:r>
              <a:rPr lang="en-US" sz="3600" dirty="0">
                <a:solidFill>
                  <a:schemeClr val="bg1"/>
                </a:solidFill>
              </a:rPr>
              <a:t> </a:t>
            </a:r>
            <a:r>
              <a:rPr lang="ru-RU" sz="3600" dirty="0">
                <a:solidFill>
                  <a:schemeClr val="bg1"/>
                </a:solidFill>
              </a:rPr>
              <a:t>Захаров  Илья</a:t>
            </a:r>
          </a:p>
          <a:p>
            <a:pPr algn="r"/>
            <a:r>
              <a:rPr lang="ru-RU" sz="3600" dirty="0">
                <a:solidFill>
                  <a:schemeClr val="bg1"/>
                </a:solidFill>
              </a:rPr>
              <a:t>2«а»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Елена\Desktop\img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52"/>
            <a:ext cx="8572560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Елена\Desktop\img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8429684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Елена\Desktop\img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715436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dirty="0"/>
              <a:t>Моя работа была интересной. </a:t>
            </a:r>
            <a:r>
              <a:rPr lang="ru-RU" sz="4400"/>
              <a:t>Я узнал </a:t>
            </a:r>
            <a:r>
              <a:rPr lang="ru-RU" sz="4400" dirty="0"/>
              <a:t>много новой информации о красной </a:t>
            </a:r>
            <a:r>
              <a:rPr lang="ru-RU" sz="4400" dirty="0" err="1"/>
              <a:t>книге,о</a:t>
            </a:r>
            <a:r>
              <a:rPr lang="ru-RU" sz="4400" dirty="0"/>
              <a:t> растениях и животных, которые туда занесены!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пасибо за внимание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85728"/>
            <a:ext cx="3900486" cy="6000792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chemeClr val="tx1"/>
                </a:solidFill>
              </a:rPr>
              <a:t>Некоторые виды НАО животных и растений нуждаются в охране, потому что происходит их исчезновение.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И  чтобы редкие животные и растения не исчезли совсем ,нам надо оберегать их. </a:t>
            </a:r>
            <a:br>
              <a:rPr lang="ru-RU" sz="2800" dirty="0">
                <a:solidFill>
                  <a:schemeClr val="tx1"/>
                </a:solidFill>
              </a:rPr>
            </a:br>
            <a:r>
              <a:rPr lang="ru-RU" sz="2800" dirty="0">
                <a:solidFill>
                  <a:schemeClr val="tx1"/>
                </a:solidFill>
              </a:rPr>
              <a:t>Для этого придумали Красную Книгу.</a:t>
            </a:r>
          </a:p>
        </p:txBody>
      </p:sp>
      <p:pic>
        <p:nvPicPr>
          <p:cNvPr id="1026" name="Picture 2" descr="C:\Users\Елена\Desktop\DWgYiGCVMAAuVRp.jpg larg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4286280" cy="58579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4000" dirty="0"/>
              <a:t>Красный цвет книги  – это сигнал тревоги и опасности,  который нам подают животные и растения и просят остановиться и не губить!!!</a:t>
            </a:r>
          </a:p>
          <a:p>
            <a:r>
              <a:rPr lang="ru-RU" sz="4000" dirty="0"/>
              <a:t>Красная книга- это документ, который постоянно </a:t>
            </a:r>
            <a:r>
              <a:rPr lang="ru-RU" sz="4000" dirty="0" err="1"/>
              <a:t>меняется,когда</a:t>
            </a:r>
            <a:r>
              <a:rPr lang="ru-RU" sz="4000" dirty="0"/>
              <a:t> появляются новые </a:t>
            </a:r>
            <a:r>
              <a:rPr lang="ru-RU" sz="4000" dirty="0" err="1"/>
              <a:t>знания,она</a:t>
            </a:r>
            <a:r>
              <a:rPr lang="ru-RU" sz="4000" dirty="0"/>
              <a:t> состоит из цветных страниц( красных, желтых,</a:t>
            </a:r>
          </a:p>
          <a:p>
            <a:pPr>
              <a:buNone/>
            </a:pPr>
            <a:r>
              <a:rPr lang="ru-RU" sz="4000" dirty="0"/>
              <a:t>    белых,  зеленых)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043890" cy="571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1026" name="Picture 2" descr="C:\Users\Елена\Desktop\img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85728"/>
            <a:ext cx="8715436" cy="635798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/>
              <a:t>Питаются олени травой, мхами, лишайниками.</a:t>
            </a:r>
          </a:p>
          <a:p>
            <a:r>
              <a:rPr lang="ru-RU" sz="4000" dirty="0" err="1"/>
              <a:t>Исчезает,потому</a:t>
            </a:r>
            <a:r>
              <a:rPr lang="ru-RU" sz="4000" dirty="0"/>
              <a:t> что незаконно </a:t>
            </a:r>
            <a:r>
              <a:rPr lang="ru-RU" sz="4000" dirty="0" err="1"/>
              <a:t>охотятся,загрязняется</a:t>
            </a:r>
            <a:r>
              <a:rPr lang="ru-RU" sz="4000" dirty="0"/>
              <a:t> природная зона.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Елена\Desktop\img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14290"/>
            <a:ext cx="8643998" cy="6643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Текст 7"/>
          <p:cNvSpPr>
            <a:spLocks noGrp="1"/>
          </p:cNvSpPr>
          <p:nvPr>
            <p:ph type="body" idx="2"/>
          </p:nvPr>
        </p:nvSpPr>
        <p:spPr>
          <a:xfrm>
            <a:off x="457200" y="428604"/>
            <a:ext cx="3008313" cy="5697559"/>
          </a:xfrm>
        </p:spPr>
        <p:txBody>
          <a:bodyPr>
            <a:noAutofit/>
          </a:bodyPr>
          <a:lstStyle/>
          <a:p>
            <a:r>
              <a:rPr lang="ru-RU" sz="3600"/>
              <a:t>Голос </a:t>
            </a:r>
            <a:r>
              <a:rPr lang="ru-RU" sz="3600" dirty="0"/>
              <a:t>громкий и звонкий. Яйца высиживают и самка, и самец. Причина исчезновения -  охота. </a:t>
            </a:r>
          </a:p>
        </p:txBody>
      </p:sp>
      <p:pic>
        <p:nvPicPr>
          <p:cNvPr id="9" name="Содержимое 8" descr="C:\Users\Лена\Desktop\orig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8992" y="500042"/>
            <a:ext cx="5468940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Текст 6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Елена\Desktop\img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9001156" cy="6572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283230" cy="58531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Елена\Desktop\img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57166"/>
            <a:ext cx="9144000" cy="62865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358</TotalTime>
  <Words>168</Words>
  <Application>Microsoft Office PowerPoint</Application>
  <PresentationFormat>Экран (4:3)</PresentationFormat>
  <Paragraphs>12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Calibri</vt:lpstr>
      <vt:lpstr>Constantia</vt:lpstr>
      <vt:lpstr>Wingdings 2</vt:lpstr>
      <vt:lpstr>Поток</vt:lpstr>
      <vt:lpstr>Проект: «Красная книга Ненецкого автономного округа»</vt:lpstr>
      <vt:lpstr>Некоторые виды НАО животных и растений нуждаются в охране, потому что происходит их исчезновение.  И  чтобы редкие животные и растения не исчезли совсем ,нам надо оберегать их.  Для этого придумали Красную Книгу.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 Windows</dc:creator>
  <cp:lastModifiedBy>ГБОУ НАО Средняя школа №3</cp:lastModifiedBy>
  <cp:revision>46</cp:revision>
  <dcterms:created xsi:type="dcterms:W3CDTF">2019-12-17T16:27:54Z</dcterms:created>
  <dcterms:modified xsi:type="dcterms:W3CDTF">2021-05-26T10:24:44Z</dcterms:modified>
</cp:coreProperties>
</file>