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7" r:id="rId8"/>
    <p:sldId id="266" r:id="rId9"/>
    <p:sldId id="268" r:id="rId10"/>
    <p:sldId id="269" r:id="rId11"/>
    <p:sldId id="270" r:id="rId12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3399FF"/>
    <a:srgbClr val="666699"/>
    <a:srgbClr val="E5907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84583" autoAdjust="0"/>
  </p:normalViewPr>
  <p:slideViewPr>
    <p:cSldViewPr>
      <p:cViewPr varScale="1">
        <p:scale>
          <a:sx n="65" d="100"/>
          <a:sy n="65" d="100"/>
        </p:scale>
        <p:origin x="-67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5230FB7-71BA-4121-9ABB-EF79ED798DAA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B5013E-C640-4203-8F13-2FFBDA819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4C66CF0-C1F3-4673-A102-3BEED2A7E8B0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54B9F12-2038-4FAB-AAB0-FFF4DB21A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ru-RU" smtClean="0"/>
              <a:t>Оригинальные шаблоны для презентаций: </a:t>
            </a:r>
            <a:r>
              <a:rPr lang="ru-RU" smtClean="0">
                <a:hlinkClick r:id="rId3"/>
              </a:rPr>
              <a:t>https://presentation-creation.ru/powerpoint-templates.html</a:t>
            </a:r>
            <a:r>
              <a:rPr lang="en-US" smtClean="0"/>
              <a:t> </a:t>
            </a:r>
            <a:endParaRPr lang="ru-RU" smtClean="0"/>
          </a:p>
          <a:p>
            <a:pPr eaLnBrk="1" hangingPunct="1">
              <a:spcBef>
                <a:spcPct val="0"/>
              </a:spcBef>
            </a:pPr>
            <a:r>
              <a:rPr lang="ru-RU" smtClean="0"/>
              <a:t>Бесплатно и без регистрации.</a:t>
            </a:r>
          </a:p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734F1A0-D217-477D-9EA8-00D79C0F2DF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2420888"/>
            <a:ext cx="6480720" cy="1080120"/>
          </a:xfrm>
        </p:spPr>
        <p:txBody>
          <a:bodyPr/>
          <a:lstStyle>
            <a:lvl1pPr>
              <a:defRPr b="1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A329A9D1-E511-456C-BBD0-BF17E62C94D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EF987FB-D924-4FB6-B5B0-D49C832082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BF06C234-0581-4269-9994-C28FC4BA72E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A238CB8-31D6-4E04-B4B3-0255A2293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7A43D5C-F8B2-4A3C-B723-0710161285C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6CD9A3D0-CFC4-42FC-B10A-4CB8B5EB2E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79512" y="191549"/>
            <a:ext cx="8856984" cy="1224136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1259632" y="1556792"/>
            <a:ext cx="7128792" cy="4680520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3A5CE26A-FAC1-478F-AC3E-1855E45CEF37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4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A2EFC84-69D2-4CD3-A370-13C6DA9CF1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F4610830-DA57-41F8-B9DB-1B3BE9917C1E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BAF3F512-9EC1-4FB6-ADCD-B68BBF456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A91A6854-891E-4896-9C4B-E082B4177366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>
              <a:defRPr/>
            </a:pPr>
            <a:fld id="{07E6B538-E024-4E72-B5CC-6AA1F23FAC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4775" y="6410325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51E34860-7CB4-4C68-B5C3-C1BEBD085F2B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488" y="6356350"/>
            <a:ext cx="164941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0775" y="6356350"/>
            <a:ext cx="1216025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EB1D4190-D843-482A-A345-E3A2427F8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C0849ADF-A502-4E57-8929-C1503A625F0B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C69B667C-A5E7-4487-A5E5-C8ADD332AB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8C7A350F-65C6-457C-9D81-FE1CF6AA78A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705B5A04-3298-4888-BEB1-D9E0EC220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DC4CE1BE-F816-4E61-8EAA-031ED79A524D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56CC4E72-765E-4528-B243-742480EE62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1AC38AE4-8A4A-4413-8AF3-5E56280341F5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pPr>
              <a:defRPr/>
            </a:pPr>
            <a:fld id="{3A6051CB-BC2F-4DE7-A03E-224FAFF77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192088"/>
            <a:ext cx="8856662" cy="1223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1042988" y="1557338"/>
            <a:ext cx="7129462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279555-DF48-40E7-B7BC-CE23B7700408}" type="datetimeFigureOut">
              <a:rPr lang="ru-RU"/>
              <a:pPr>
                <a:defRPr/>
              </a:pPr>
              <a:t>15.05.2020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4">
                    <a:lumMod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9722EA7-667A-4C10-B10A-52DDC006E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-1620838" y="46038"/>
            <a:ext cx="757238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3735D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23735D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23735D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23735D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23735D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23735D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23735D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088" y="2420938"/>
            <a:ext cx="6481762" cy="1079500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pPr eaLnBrk="1" hangingPunct="1">
              <a:defRPr/>
            </a:pPr>
            <a:r>
              <a:rPr lang="ru-RU" smtClean="0">
                <a:solidFill>
                  <a:srgbClr val="2373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Марк Твен</a:t>
            </a:r>
            <a:br>
              <a:rPr lang="ru-RU" smtClean="0">
                <a:solidFill>
                  <a:srgbClr val="2373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</a:br>
            <a:r>
              <a:rPr lang="ru-RU" smtClean="0">
                <a:solidFill>
                  <a:srgbClr val="23735D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«Приключения Тома Сойера»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В поисках выхода…</a:t>
            </a:r>
          </a:p>
        </p:txBody>
      </p:sp>
      <p:sp>
        <p:nvSpPr>
          <p:cNvPr id="36867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Она упала на землю и так бурно зарыдала, что Том пришёл в отчаянье: ему казалось, что она сейчас умрёт или сойдёт с ума.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И они пошли наудачу, бесцельно.. просто затем, чтобы идти, не сидеть на  месте, - ведь больше они ничего не могли сделать.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Дети не сводили глаз с последнего огарка свечи, следя за тем, как он тихо и безжалостно тает.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Часы шли, и голод опять начал терзать бедных узников. У Тома сохранился кусочек от доставшейся ему половины пирога: они разделили его и съели, но от этого стали как будто ещё голоднее. Жалкая кроха только раздразнила аппетит.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latin typeface="Arial" charset="0"/>
              </a:rPr>
              <a:t>Дети ощупью добрались до своего ручейка. Томительно потянулись часы. Они снова уснули и проснулись голодные, убитые горем. </a:t>
            </a: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Словарная работа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Собраться с духом.</a:t>
            </a:r>
          </a:p>
          <a:p>
            <a:r>
              <a:rPr lang="ru-RU" smtClean="0">
                <a:latin typeface="Arial" charset="0"/>
              </a:rPr>
              <a:t>Огарок свечи</a:t>
            </a:r>
          </a:p>
          <a:p>
            <a:r>
              <a:rPr lang="ru-RU" smtClean="0">
                <a:latin typeface="Arial" charset="0"/>
              </a:rPr>
              <a:t>Беспросветный мрак</a:t>
            </a:r>
          </a:p>
          <a:p>
            <a:r>
              <a:rPr lang="ru-RU" smtClean="0">
                <a:latin typeface="Arial" charset="0"/>
              </a:rPr>
              <a:t>Бечёвка</a:t>
            </a:r>
          </a:p>
          <a:p>
            <a:r>
              <a:rPr lang="ru-RU" smtClean="0">
                <a:latin typeface="Arial" charset="0"/>
              </a:rPr>
              <a:t>Пропасть</a:t>
            </a:r>
          </a:p>
          <a:p>
            <a:r>
              <a:rPr lang="ru-RU" smtClean="0">
                <a:latin typeface="Arial" charset="0"/>
              </a:rPr>
              <a:t>Оцепенела от горя</a:t>
            </a:r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2"/>
          <p:cNvSpPr>
            <a:spLocks noGrp="1"/>
          </p:cNvSpPr>
          <p:nvPr>
            <p:ph type="title"/>
          </p:nvPr>
        </p:nvSpPr>
        <p:spPr>
          <a:xfrm>
            <a:off x="179388" y="192088"/>
            <a:ext cx="8856662" cy="12239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Биография писателя</a:t>
            </a:r>
          </a:p>
        </p:txBody>
      </p:sp>
      <p:pic>
        <p:nvPicPr>
          <p:cNvPr id="17410" name="Picture 2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388" y="192088"/>
            <a:ext cx="8856662" cy="1223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Заголовок слайда</a:t>
            </a:r>
          </a:p>
        </p:txBody>
      </p:sp>
      <p:pic>
        <p:nvPicPr>
          <p:cNvPr id="18434" name="Объект 1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333375"/>
            <a:ext cx="7129462" cy="6335713"/>
          </a:xfrm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79388" y="192088"/>
            <a:ext cx="8856662" cy="12239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На пикнике</a:t>
            </a:r>
          </a:p>
        </p:txBody>
      </p:sp>
      <p:sp>
        <p:nvSpPr>
          <p:cNvPr id="19458" name="Объект 5"/>
          <p:cNvSpPr>
            <a:spLocks noGrp="1"/>
          </p:cNvSpPr>
          <p:nvPr>
            <p:ph idx="1"/>
          </p:nvPr>
        </p:nvSpPr>
        <p:spPr>
          <a:xfrm>
            <a:off x="1331913" y="1484313"/>
            <a:ext cx="7129462" cy="4679950"/>
          </a:xfrm>
        </p:spPr>
        <p:txBody>
          <a:bodyPr/>
          <a:lstStyle/>
          <a:p>
            <a:pPr eaLnBrk="1" hangingPunct="1"/>
            <a:r>
              <a:rPr lang="ru-RU" sz="2400" smtClean="0">
                <a:latin typeface="Arial" charset="0"/>
              </a:rPr>
              <a:t>В трех милях от городка вниз по течению пароходик остановился против поросшей лесом долины и причалил к берегу. Толпа хлынула на берег, и скоро лесные дали и скалистые вершины холмов огласились криками и смехом… Наконец веселая компания, вооружившись колоссальным аппетитом, сбежалась к своей стоянке и стала жадно истреблять привезенные вкусные яства. За пиршеством последовал освежительный отдых: все уселись в тени развесистых дубов и принялись разговаривать.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В пещере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800" smtClean="0">
                <a:latin typeface="Arial" charset="0"/>
              </a:rPr>
              <a:t>В одном месте они нашли просторную пещеру. Они обошли эту пещеру кругом, любуясь и восхищаясь её красотой. В пещеру вело много коридоров; они пошли по одному из них и вскоре увидели чудесный родник, дно которого было выложено сверкающими, как иней, кристаллами. Родник протекал в самом центре какой-то высокой пещеры.</a:t>
            </a: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Том и Бекки в пещере</a:t>
            </a:r>
          </a:p>
        </p:txBody>
      </p:sp>
      <p:pic>
        <p:nvPicPr>
          <p:cNvPr id="21506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1547813" y="1268413"/>
            <a:ext cx="6337300" cy="5589587"/>
          </a:xfrm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Встреча с обитателями пещеры</a:t>
            </a:r>
          </a:p>
        </p:txBody>
      </p:sp>
      <p:sp>
        <p:nvSpPr>
          <p:cNvPr id="22530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Под сводами этой пещеры огромными гирляндами висели летучие мыши, по нескольку тысяч в каждой. Свет вспугнул их, они ринулись вниз – сотни и сотни летучих мышей – и с резким писком стали бешено кидаться на свечи.</a:t>
            </a:r>
          </a:p>
          <a:p>
            <a:pPr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Летучие мыши долго гнались за детьми, но беглецы поминутно сворачивали в новые и новые коридоры, попадавшиеся на пути, и таким образом наконец-то избавились от этих зловредных тварей.</a:t>
            </a: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Встреча с летучими мышами</a:t>
            </a:r>
          </a:p>
        </p:txBody>
      </p:sp>
      <p:pic>
        <p:nvPicPr>
          <p:cNvPr id="23554" name="Picture 3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196975"/>
            <a:ext cx="5327650" cy="5661025"/>
          </a:xfrm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effectLst/>
                <a:latin typeface="Arial" charset="0"/>
              </a:rPr>
              <a:t>Словарная работа</a:t>
            </a:r>
          </a:p>
        </p:txBody>
      </p:sp>
      <p:sp>
        <p:nvSpPr>
          <p:cNvPr id="24578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Пикник</a:t>
            </a:r>
          </a:p>
          <a:p>
            <a:r>
              <a:rPr lang="ru-RU" smtClean="0">
                <a:latin typeface="Arial" charset="0"/>
              </a:rPr>
              <a:t>Яства</a:t>
            </a:r>
          </a:p>
          <a:p>
            <a:r>
              <a:rPr lang="ru-RU" smtClean="0">
                <a:latin typeface="Arial" charset="0"/>
              </a:rPr>
              <a:t>Пещера</a:t>
            </a:r>
          </a:p>
          <a:p>
            <a:r>
              <a:rPr lang="ru-RU" smtClean="0">
                <a:latin typeface="Arial" charset="0"/>
              </a:rPr>
              <a:t>Ватага</a:t>
            </a:r>
          </a:p>
          <a:p>
            <a:r>
              <a:rPr lang="ru-RU" smtClean="0">
                <a:latin typeface="Arial" charset="0"/>
              </a:rPr>
              <a:t>Колоссальный аппетит</a:t>
            </a:r>
          </a:p>
          <a:p>
            <a:r>
              <a:rPr lang="ru-RU" smtClean="0">
                <a:latin typeface="Arial" charset="0"/>
              </a:rPr>
              <a:t>Родник</a:t>
            </a:r>
          </a:p>
          <a:p>
            <a:r>
              <a:rPr lang="ru-RU" smtClean="0">
                <a:latin typeface="Arial" charset="0"/>
              </a:rPr>
              <a:t>Делать пометки</a:t>
            </a:r>
          </a:p>
          <a:p>
            <a:endParaRPr lang="ru-RU" smtClean="0">
              <a:latin typeface="Arial" charset="0"/>
            </a:endParaRPr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df3962f843b5fbe2b7272967f78ea5102fe8c9e"/>
</p:tagLst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2516</TotalTime>
  <Words>353</Words>
  <Application>Microsoft Office PowerPoint</Application>
  <PresentationFormat>Экран (4:3)</PresentationFormat>
  <Paragraphs>36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11</vt:i4>
      </vt:variant>
    </vt:vector>
  </HeadingPairs>
  <TitlesOfParts>
    <vt:vector size="25" baseType="lpstr">
      <vt:lpstr>Arial</vt:lpstr>
      <vt:lpstr>Calibri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Тема Office</vt:lpstr>
      <vt:lpstr>Марк Твен «Приключения Тома Сойера»</vt:lpstr>
      <vt:lpstr>Биография писателя</vt:lpstr>
      <vt:lpstr>Заголовок слайда</vt:lpstr>
      <vt:lpstr>На пикнике</vt:lpstr>
      <vt:lpstr>В пещере</vt:lpstr>
      <vt:lpstr>Том и Бекки в пещере</vt:lpstr>
      <vt:lpstr>Встреча с обитателями пещеры</vt:lpstr>
      <vt:lpstr>Встреча с летучими мышами</vt:lpstr>
      <vt:lpstr>Словарная работа</vt:lpstr>
      <vt:lpstr>В поисках выхода…</vt:lpstr>
      <vt:lpstr>Словарная работа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Разноцветные боковые штрихи</dc:title>
  <dc:creator>obstinate</dc:creator>
  <dc:description>Шаблон презентации с сайта https://presentation-creation.ru/</dc:description>
  <cp:lastModifiedBy>HP</cp:lastModifiedBy>
  <cp:revision>1267</cp:revision>
  <dcterms:created xsi:type="dcterms:W3CDTF">2018-02-25T09:09:03Z</dcterms:created>
  <dcterms:modified xsi:type="dcterms:W3CDTF">2020-05-15T06:08:04Z</dcterms:modified>
</cp:coreProperties>
</file>