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notesSlides/notesSlide8.xml" ContentType="application/vnd.openxmlformats-officedocument.presentationml.notesSlide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ink/ink131.xml" ContentType="application/inkml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01" r:id="rId2"/>
    <p:sldId id="272" r:id="rId3"/>
    <p:sldId id="256" r:id="rId4"/>
    <p:sldId id="274" r:id="rId5"/>
    <p:sldId id="285" r:id="rId6"/>
    <p:sldId id="296" r:id="rId7"/>
    <p:sldId id="297" r:id="rId8"/>
    <p:sldId id="294" r:id="rId9"/>
    <p:sldId id="267" r:id="rId10"/>
    <p:sldId id="302" r:id="rId11"/>
    <p:sldId id="303" r:id="rId12"/>
    <p:sldId id="304" r:id="rId13"/>
    <p:sldId id="305" r:id="rId14"/>
    <p:sldId id="306" r:id="rId15"/>
    <p:sldId id="307" r:id="rId16"/>
    <p:sldId id="308" r:id="rId17"/>
    <p:sldId id="286" r:id="rId18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86" d="100"/>
          <a:sy n="86" d="100"/>
        </p:scale>
        <p:origin x="562" y="53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7:40.71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101 1 3620,'0'0'6546,"-4"18"-2209,1-15-4302,1 1 0,-1-1 0,1 1 0,-1 0 0,1 0 0,0 0 0,1 0 0,-1 0 0,1 1 0,-1-1 0,1 0 0,0 1 0,1-1 0,-1 1 0,1-1 0,0 1 1,1 8-1,-1-7-33,1 0 0,0 0 0,0 0 0,0 0 0,0-1 0,1 1 0,0 0 0,1 0 0,-1-1 0,1 0 1,0 1-1,6 7 0,-8-12 0,0 0 0,0 0 1,0 0-1,0 0 0,0 0 1,0 0-1,0 0 0,1-1 1,-1 1-1,0 0 0,1-1 1,-1 1-1,0-1 0,1 1 1,1-1-1,-3 0 3,1 0 0,0 0 0,0 0 0,-1 0 0,1 0 0,0 0 0,-1-1 0,1 1 1,0 0-1,0 0 0,-1-1 0,1 1 0,-1-1 0,1 1 0,0 0 0,-1-1 0,1 1 0,-1-1 0,1 0 0,0 0 0,1-2 16,-1 0-1,1 1 0,-1-1 0,0 0 0,0 0 1,0 0-1,0 0 0,-1 0 0,1 0 0,-1-1 1,0-3-1,0 4 16,0 1 1,0 0-1,0-1 0,-1 1 1,1 0-1,-1-1 0,1 1 1,-1 0-1,0 0 1,0 0-1,0 0 0,0 0 1,0 0-1,-1 0 0,1 0 1,-3-3-1,3 4-5,-1 1-1,1-1 0,0 0 0,0 0 1,-1 1-1,1-1 0,0 1 1,0-1-1,-1 1 0,1-1 1,-1 1-1,1 0 0,0 0 0,-1 0 1,1 0-1,-1 0 0,1 0 1,-1 0-1,1 0 0,0 0 1,-1 1-1,1-1 0,0 1 0,-1-1 1,1 1-1,0-1 0,-1 1 1,1 0-1,-2 1 0,2-1-20,-1 1 1,1-1-1,0 0 0,-1 1 0,1 0 0,0-1 0,0 1 0,0 0 1,0-1-1,1 1 0,-1 0 0,0 0 0,1 0 0,-1 0 0,1-1 1,0 1-1,-1 3 0,1 39 61,0-32-26,0-5-26,-1 1 5,1 1-1,1-1 0,0 0 0,2 10 0,-3-17-22,0 0 1,0-1-1,0 1 1,0 0-1,1 0 0,-1 0 1,0-1-1,1 1 1,-1 0-1,0 0 0,1-1 1,-1 1-1,1 0 1,-1-1-1,1 1 1,-1-1-1,1 1 0,0-1 1,-1 1-1,1-1 1,0 1-1,-1-1 0,1 1 1,0-1-1,0 0 1,-1 1-1,1-1 0,0 0 1,0 0-1,0 0 1,-1 0-1,1 0 1,0 0-1,0 0 0,0 0 1,0 0-1,-1 0 1,1 0-1,0 0 0,0 0 1,0-1-1,-1 1 1,1 0-1,0 0 1,0-1-1,-1 1 0,1-1 1,0 1-1,-1-1 1,1 1-1,-1-1 0,1 1 1,0-2-1,1 1 5,-1 0 0,0-1-1,1 1 1,-1-1 0,0 1 0,0-1-1,0 1 1,0-1 0,0 0-1,0 0 1,-1 1 0,1-1 0,-1 0-1,1 0 1,-1 0 0,1 0-1,-1 0 1,0 0 0,0 1 0,0-1-1,0 0 1,0 0 0,-1 0-1,1 0 1,0 0 0,-2-2 0,1 0 6,0 0 0,0 0 1,-1 0-1,0 1 0,1-1 1,-1 1-1,0-1 0,-1 1 1,1 0-1,-1 0 1,-4-5-1,4 5 4,0 1-1,-1 0 1,1 0 0,-1 0-1,1 0 1,-1 0 0,0 1 0,1 0-1,-1 0 1,0 0 0,0 0-1,0 0 1,-6 0 0,9 1-15,-1 1 1,0-1 0,1 0-1,-1 1 1,1-1 0,0 0-1,-1 1 1,1 0 0,-1-1-1,1 1 1,0 0 0,-1 0-1,1 0 1,0 0 0,0 0-1,0 0 1,-1 0 0,1 0-1,0 0 1,1 0 0,-1 1-1,0-1 1,0 0 0,0 1-1,1-1 1,-1 0 0,1 1-1,-1-1 1,1 1 0,0-1-1,-1 1 1,1-1 0,0 1-1,0 0 1,0-1 0,0 3-1,0 0-13,0-1 0,0 1-1,0 0 1,1 0-1,-1 0 1,1 0 0,0 0-1,0-1 1,1 1 0,-1 0-1,1-1 1,-1 1-1,1-1 1,3 5 0,-3-6-17,-1-1 1,1 1-1,0-1 0,0 1 1,0-1-1,0 0 1,0 0-1,0 1 1,0-1-1,0-1 0,0 1 1,0 0-1,1-1 1,-1 1-1,0-1 0,0 1 1,1-1-1,-1 0 1,0 0-1,1 0 1,-1 0-1,0-1 0,1 1 1,-1-1-1,4-1 1,-3 1-12,0 0 1,-1 0 0,1 0 0,0-1-1,-1 0 1,0 1 0,1-1 0,-1 0 0,0 0-1,0 0 1,0-1 0,0 1 0,0 0-1,0-1 1,-1 1 0,1-1 0,-1 1-1,0-1 1,0 0 0,0 0 0,0 0-1,0 1 1,-1-1 0,1 0 0,-1 0 0,0 0-1,0 0 1,0 0 0,0-6 0,0 5 43,-1-1 1,1 0-1,-1 0 1,0 0-1,0 1 1,0-1-1,-1 0 1,0 1-1,0-1 1,0 1-1,0 0 1,-1-1 0,1 1-1,-1 0 1,0 1-1,0-1 1,-7-5-1,6 6 99,0 1 1,-1-1-1,1 1 0,-1 0 1,1 1-1,-10-3 0,13 4-82,0-1 0,0 1 0,0 0 0,0 0-1,0-1 1,0 1 0,0 0 0,0 0 0,0 0 0,0 0 0,0 1 0,0-1-1,0 0 1,0 0 0,0 1 0,0-1 0,0 0 0,0 1 0,0-1-1,0 1 1,0-1 0,1 1 0,-1-1 0,0 1 0,0 0 0,0 0 0,1-1-1,-1 1 1,0 0 0,1 0 0,-1 0 0,1 0 0,-1-1 0,1 1-1,-1 0 1,1 0 0,0 0 0,-1 2 0,0 6-2,0 1 0,0-1 0,1 0 0,0 0 0,3 12 0,-3-18-36,0-1 0,1 0 1,0 1-1,-1-1 0,1 0 0,0 0 1,0 0-1,0 0 0,0 0 0,1 0 0,2 3 1,-4-4-1,1 0 0,0 0 0,0-1 0,0 1 0,0-1 0,0 1 0,0-1 0,0 1 0,1-1 0,-1 0 0,0 1 0,0-1 0,0 0 0,0 0 0,0 0 0,1 0 0,-1 0 0,0 0 0,0 0 0,0 0 0,0 0 0,1-1 0,-1 1 1,2-1-1,-1 0-17,0-1 1,0 1 0,-1 0 0,1-1 0,0 0 0,-1 1 0,1-1 0,-1 0 0,1 0-1,-1 0 1,0 0 0,0 0 0,0 0 0,0 0 0,0 0 0,0 0 0,0-1-1,-1 1 1,1 0 0,-1 0 0,0-1 0,0 1 0,0-4 0,1-2-24,-1-1-1,0 1 1,-1 0 0,0 0 0,-2-12-1,1 16 58,0-1-1,0 1 0,-1 0 0,1-1 0,-1 1 0,0 0 0,0 0 0,-4-3 0,6 5 18,0 1-1,0 0 0,0 0 1,0-1-1,-1 1 0,1 0 1,0 0-1,-1 0 0,1 0 1,-1 1-1,1-1 1,-1 0-1,1 0 0,-1 1 1,0-1-1,1 1 0,-1 0 1,0-1-1,1 1 0,-1 0 1,0 0-1,1 0 0,-1 0 1,0 0-1,1 1 0,-3 0 1,3-1-9,0 1 0,0 0 0,0 0 0,0 0 0,1 1 0,-1-1 1,0 0-1,1 0 0,-1 0 0,1 0 0,-1 1 0,1-1 0,-1 0 0,1 0 0,0 1 0,0-1 1,0 0-1,0 1 0,0-1 0,0 0 0,0 1 0,0 1 0,5 30-27,-4-29 10,0 0-1,0 0 1,1-1-1,-1 1 1,1 0 0,0 0-1,0-1 1,0 1-1,1-1 1,-1 0-1,6 6 1,-7-8-1,1 0 1,-1 0-1,0 0 1,1 0-1,-1 0 0,1 0 1,-1-1-1,1 1 1,-1-1-1,1 1 0,-1-1 1,1 1-1,-1-1 1,1 0-1,0 0 1,-1 0-1,1 0 0,-1 0 1,1 0-1,0 0 1,-1 0-1,1-1 0,-1 1 1,1-1-1,0 1 1,-1-1-1,1 1 0,-1-1 1,0 0-1,1 0 1,-1 0-1,0 0 0,2-1 1,0-2-4,0 1 1,0-1-1,-1 0 1,1 0-1,-1 0 1,0 0-1,0-1 0,-1 1 1,1 0-1,-1-1 1,0 1-1,0-1 1,0 1-1,-1-1 1,0 1-1,0-1 1,0 0-1,0 1 1,-1-1-1,1 1 0,-1-1 1,0 1-1,-1-1 1,1 1-1,-3-5 1,3 8 36,0 0 1,0 0-1,0 0 0,0 0 1,-1 0-1,1 0 0,0 0 1,-1 0-1,1 0 0,0 0 1,-1 1-1,1-1 0,-1 1 1,1-1-1,-1 1 1,0 0-1,1-1 0,-1 1 1,1 0-1,-1 0 0,0 0 1,1 0-1,-1 0 0,1 1 1,-1-1-1,1 0 1,-1 1-1,1-1 0,-1 1 1,1-1-1,-1 1 0,1 0 1,-1 0-1,1 0 0,0 0 1,-1 0-1,1 0 0,0 0 1,0 0-1,0 0 1,0 0-1,0 1 0,0-1 1,0 0-1,1 1 0,-1-1 1,0 1-1,1-1 0,-1 1 1,1-1-1,-1 1 1,1-1-1,0 3 0,-1 5-32,1 0 0,0-1 0,0 1-1,1 0 1,0 0 0,4 12 0,-4-19-5,-1 0 1,1-1 0,0 1-1,0-1 1,0 1 0,0-1-1,0 1 1,0-1 0,0 0-1,0 1 1,0-1-1,1 0 1,-1 0 0,0 0-1,1 0 1,-1 0 0,1 0-1,-1 0 1,1-1 0,0 1-1,-1 0 1,1-1-1,0 1 1,-1-1 0,1 0-1,0 0 1,0 1 0,-1-1-1,1 0 1,0-1-1,0 1 1,-1 0 0,1 0-1,0-1 1,-1 1 0,1-1-1,0 1 1,-1-1 0,3-1-1,-1 0-3,-1 1 0,0-1-1,0 1 1,0-1 0,-1 0-1,1 0 1,0 1 0,-1-1 0,1-1-1,-1 1 1,1 0 0,-1 0-1,0 0 1,0-1 0,0 1 0,0 0-1,-1-1 1,1 1 0,-1-1-1,1 1 1,-1-1 0,0 1 0,0-1-1,0 0 1,0 1 0,0-1-1,-2-4 1,2 6 38,0-1 1,0 0-1,0 1 0,0-1 0,-1 0 1,1 1-1,-1-1 0,1 1 0,-1-1 1,0 1-1,1-1 0,-1 1 0,0 0 0,0-1 1,0 1-1,0 0 0,0-1 0,0 1 1,0 0-1,-1 0 0,1 0 0,0 0 1,-1 0-1,1 0 0,0 1 0,-1-1 1,1 0-1,-1 1 0,1-1 0,-1 1 1,0-1-1,1 1 0,-1 0 0,1 0 1,-1 0-1,0 0 0,1 0 0,-1 0 0,0 0 1,1 0-1,-1 1 0,1-1 0,-1 1 1,-1 0-1,2-1-44,0 0 0,1 1 0,-1-1 0,0 1 0,1-1 0,-1 1 0,0-1 0,1 1 0,-1-1 0,0 1 0,1 0 0,-1-1 0,1 1 0,-1 0 0,1 0 0,0-1 0,-1 1-1,1 0 1,0 0 0,-1-1 0,1 3 0,0-1-973,0 1 0,-1-1 0,1 1 0,1 0 1,-1-1-1,0 1 0,1 0 0,-1-1 0,3 6 0,2 2-2370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9:59.35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85 3864,'3'5'10445,"7"7"-8539,36 32-422,-37-33-1214,1-2 0,0 1 0,12 8 0,7 2 140,14 11 375,1-2-1,86 41 1,-118-64-632,-1 1 0,1 0 0,-1 1 0,-1 0 0,20 18 0,-11-9 162,-10-2-62,-8-15-229,-1 1 0,0 0-1,0-1 1,0 1 0,0-1-1,0 1 1,1-1 0,-1 1-1,0-1 1,1 1-1,-1-1 1,0 1 0,1-1-1,-1 1 1,0-1 0,1 1-1,-1-1 1,1 0 0,-1 1-1,1-1 1,-1 0 0,1 0-1,-1 1 1,1-1 0,-1 0-1,1 0 1,-1 1 0,1-1-1,0 0 1,-1 0 0,1 0-1,-1 0 1,1 0-1,-1 0 1,1 0 0,0 0-1,-1 0 1,1 0 0,-1-1-1,1 1 1,-1 0 0,1 0-1,-1 0 1,1-1 0,0 1-1,-1 0 1,0-1 0,1 1-1,-1 0 1,1-1 0,-1 1-1,1-1 1,30-19 74,-1-2 0,50-45 0,-16 12 39,-50 43-92,-2-1 0,1 0 0,-1 0 0,13-22 1,-17 26 40,1 1 0,17-15 0,-10 11 50,-7 3-91,-1 0 1,0-1-1,0 0 0,0 0 0,9-20 0,-14 25-55,3-3 60,-1-1-1,1 2 1,0-1-1,1 1 1,7-8-1,-1 10-4868,5 5 2657,-13 0 633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0.00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10 17558,'0'0'672,"7"0"-176,4 0 16,9 0 12,8-1 12,9-1-72,1 2-232,-5-1-496,7-1-1496,-16 1-2033,-11 1 1,-5 0 0,-2-2-1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0.31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97 0 15861,'0'0'324,"-1"7"730,-1 3-682,-77 323 7905,76-312-7893,3-18-418,0 1 1,-1 0-1,1-1 1,-1 1-1,0 0 1,0-1-1,0 1 1,-1-1 0,-3 7-1,8-62-13418,4 24 9292,3-3-1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0.68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394 0 13421,'-54'35'2054,"-51"37"938,78-52-2241,-34 18 1,40-26-716,0 0 1,1 2 0,1 0-1,-19 18 1,35-30-26,1 0 0,0 0-1,0 0 1,0 1 0,0-1-1,0 0 1,1 1 0,-1-1 0,1 1-1,-1-1 1,1 1 0,0 0-1,0 0 1,0 0 0,0-1-1,1 1 1,-1 0 0,1 0 0,0 0-1,-1 0 1,1 0 0,1 0-1,-1 0 1,0 0 0,1 0 0,0 0-1,-1 0 1,1 0 0,0-1-1,1 1 1,-1 0 0,0-1-1,1 1 1,-1-1 0,1 1 0,0-1-1,0 0 1,4 5 0,2-1 57,0 1 1,0-2-1,0 1 1,1-1 0,0 0-1,0-1 1,0 0-1,0 0 1,1-1 0,13 3-1,-15-4-462,1-1 0,0 0 1,0-1-1,10 0 0,-4-2-2436,-1 0 0,1-1 0,22-6 1,-11-1-1184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1.38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233 229 16934,'-14'39'2994,"35"-61"-2266,-11 9-682,-1-1 1,0-1-1,-1 1 0,0-1 1,6-17-1,-12 27-1,-1 0 1,1 0-1,-1-1 0,0 1 1,0 0-1,0 0 0,0 0 1,-1-1-1,0 1 0,-1 0 1,1-1-1,-1 1 0,0 0 1,0 0-1,0 0 0,-1 0 1,0 0-1,0 0 0,0 0 1,-4-5-1,4 7 1,0 1 0,-1-1 0,1 1 0,-1 0 0,0 0 1,1 0-1,-1 0 0,0 0 0,0 1 0,-1-1 0,1 1 0,0 0 0,0 0 0,-1 0 0,1 0 1,-1 0-1,1 1 0,0 0 0,-1 0 0,1 0 0,-1 0 0,1 0 0,-1 1 0,1-1 0,0 1 0,-1 0 1,-5 2-1,-1 1 47,0 0 0,0 0 0,1 1 0,-1 0 1,1 0-1,1 1 0,-17 14 0,16-10-48,-1 0 0,2 1 0,-1 0 0,1 1 0,1-1 0,0 2 0,1-1 0,-9 26 0,9-19-46,1 0 0,0 1 1,2-1-1,0 1 1,0 32-1,3-50-4,0 0 1,0 0-1,0 0 1,0-1-1,0 1 0,0 0 1,0 0-1,1 0 1,-1 0-1,1 0 1,-1 0-1,1 0 0,0 0 1,0 0-1,0-1 1,0 1-1,0 0 1,0-1-1,0 1 0,1-1 1,-1 1-1,1-1 1,-1 0-1,1 1 1,1 0-1,0-1-16,0 0 1,1-1-1,-1 1 1,0-1-1,0 0 1,0 0-1,1 0 0,-1 0 1,0 0-1,0-1 1,0 0-1,0 1 1,1-1-1,4-3 1,6-1-117,-1-1 1,0 0-1,0-1 1,-1-1 0,0 0-1,0 0 1,19-20 0,-24 21 28,-1 1 0,0-1 1,-1 0-1,1 0 0,-1-1 1,-1 0-1,1 0 0,-2 0 1,1 0-1,-1 0 0,0-1 1,-1 1-1,3-18 0,-6 21 145,-4 11 144,-4 13 205,3 0 70,2-1 1,-4 26-1,7-37-333,0-1 0,1 0 0,0 1 0,0-1 0,1 1-1,0-1 1,0 1 0,0-1 0,1 0 0,-1 0 0,4 7 0,-4-12-124,0 1 1,0 0-1,0 0 0,1-1 1,-1 1-1,1 0 1,-1-1-1,1 0 0,-1 1 1,1-1-1,-1 0 0,1 0 1,0 1-1,0-1 1,0-1-1,0 1 0,0 0 1,0 0-1,2 0 0,1-1-253,-1 1-1,1-1 1,-1 0-1,1 0 1,-1 0-1,1-1 1,-1 0-1,7-1 1,5-3-2016,-1-1-1,0 0 1,27-16 0,-5-3-2182,0-4-1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1.86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270 117 16626,'0'19'1489,"1"-4"134,11-37-1290,-9 16-322,0-1 1,0 0-1,-1 0 0,1 0 0,-2 0 0,1 0 1,-1 0-1,0 0 0,0-11 0,-2 16 0,1 0 0,0 0 0,0 0 0,-1-1 0,1 1 0,-1 0 0,0 0 0,0 0 0,0 0 0,0 0 0,0 1 0,0-1 0,0 0 0,0 0 0,-1 1 0,1-1 0,-1 1 0,1-1 0,-1 1 0,0-1 0,0 1 0,1 0 0,-1 0 0,0 0 0,0 0 0,0 0 0,0 0 0,0 1 0,0-1 0,0 1 0,-1-1 0,1 1 0,0 0 0,0 0 0,-4 0 0,-3 0 58,-1 1-1,0 0 1,1 1-1,-1 0 1,1 0-1,0 1 1,-1 0-1,1 0 1,0 1-1,1 1 1,-1-1-1,1 1 1,0 1-1,0-1 1,1 2-1,-1-1 1,1 1-1,-9 11 1,8-9 99,0 1 0,1 1 0,0-1 0,0 1 0,1 0 0,1 0 0,0 1 0,0-1 0,1 1 0,1 1 0,0-1 0,1 0 0,-2 25 1,4-34-125,0 0 1,0 0 0,0-1 0,1 1 0,-1 0 0,1 0 0,0 0 0,0 0 0,0-1-1,0 1 1,0 0 0,0-1 0,1 1 0,-1-1 0,1 1 0,0-1 0,0 0-1,0 0 1,0 0 0,0 0 0,0 0 0,1 0 0,-1-1 0,1 1 0,-1-1 0,1 1-1,-1-1 1,1 0 0,0 0 0,0 0 0,-1 0 0,1-1 0,4 1 0,9 1-272,0-1 0,0 0 0,0-2 0,29-3 1,-29 1-701,-1-1 0,0 0 0,0-1 0,0 0-1,21-12 1,29-10-4539,-19 9 934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2.57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312 205 13453,'-15'14'1359,"12"-11"231,10-12-616,0-2-738,0 1 0,0-1 0,-1 0 0,-1 0 0,8-24 0,-11 31-162,0-1 0,-1 1-1,0-1 1,0 0 0,0 1 0,-1-1-1,0 0 1,0 0 0,0 0 0,0 1-1,-1-1 1,1 0 0,-1 1 0,0-1-1,-1 0 1,1 1 0,-1-1-1,-4-6 1,4 8-15,-1 1-1,0-1 1,0 1 0,0-1-1,0 1 1,-1 0-1,1 0 1,-1 1 0,1-1-1,-1 1 1,1-1 0,-1 1-1,0 0 1,1 1-1,-1-1 1,0 1 0,0-1-1,0 1 1,0 0-1,1 1 1,-7 0 0,-3 1 98,-1 0 1,0 1-1,1 0 1,-22 9-1,24-7-87,0 1 1,0 0-1,1 1 1,0 0-1,0 0 0,0 1 1,1 1-1,0 0 1,1 0-1,0 0 1,1 1-1,0 0 0,0 1 1,1 0-1,0 0 1,1 0-1,0 0 0,1 1 1,0 0-1,1 0 1,1 0-1,0 0 0,0 0 1,0 16-1,2-25-61,0-1 0,0 1 0,1-1 0,-1 0-1,0 1 1,1-1 0,-1 1 0,1-1 0,0 0 0,0 0-1,0 1 1,0-1 0,0 0 0,0 0 0,1 0 0,-1 0-1,1 0 1,0 0 0,-1-1 0,1 1 0,0 0 0,2 1-1,0-1-15,0-1 0,-1 1 0,1-1 0,0 0-1,0 0 1,-1-1 0,1 1 0,0-1 0,0 0 0,0 0-1,0 0 1,6-1 0,6-3-86,0 1 0,0-2 0,0 0 0,-1-1 0,22-12 0,-23 10-16,-1 0 0,0 0 0,0-2 0,-1 0 0,0 0 0,12-15-1,-18 19 52,-1 0 0,0-1 0,-1 1 0,1-1-1,-1-1 1,-1 1 0,1 0 0,-1-1-1,-1 0 1,1 0 0,-1 0 0,-1 0 0,2-12-1,-3 20 73,0-1-1,1 1 1,-1-1-1,0 1 1,0 0-1,0-1 0,0 1 1,0-1-1,0 1 1,0-1-1,0 1 1,0-1-1,0 1 1,0-1-1,0 1 0,0-1 1,0 1-1,-1-1 1,1 1-1,0-1 1,0 1-1,0 0 0,-1-1 1,1 1-1,0-1 1,0 1-1,-1 0 1,1-1-1,0 1 1,-1 0-1,1-1 0,-1 1 1,1 0-1,0-1 1,-1 1-1,-14 11 706,-9 27 441,18-26-983,1 1-1,1 0 0,0 0 1,0 1-1,2-1 0,-1 1 0,2-1 1,0 1-1,0 0 0,3 14 1,-2-26-242,0 0 0,0 0 0,0-1 1,1 1-1,-1 0 0,1 0 0,0-1 1,-1 1-1,1-1 0,0 1 0,0 0 1,0-1-1,0 0 0,0 1 0,0-1 0,0 0 1,1 1-1,-1-1 0,0 0 0,1 0 1,-1 0-1,1 0 0,-1 0 0,1 0 1,0-1-1,-1 1 0,1 0 0,0-1 0,-1 0 1,1 1-1,0-1 0,0 0 0,1 0 1,6 0-768,0 0 1,0 0-1,-1-2 1,1 1-1,9-3 1,-16 3 614,51-14-4508,2-6 1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2.93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90 0 17662,'0'0'1196,"-1"11"1581,-4 14-1260,-1-1 0,-1 0 0,-16 34 1,-6 19-870,24-61-857,2-7-483,0 0 0,1 0 0,0 0 1,-1 16-1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3.27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6 158 16518,'-1'-7'692,"-1"0"128,2-1 80,-2-4 72,13-3 36,2-2 12,13 1 24,7-4-136,10 2-256,2 4-976,15 4-1700,-15 0-2412,-7 8-1,-6 0 1,-4 4-1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3.61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0 245 16870,'1'1'78,"-1"-1"0,1 1 1,-1 0-1,1-1 0,0 1 1,-1-1-1,1 1 0,0-1 1,-1 0-1,1 1 0,0-1 1,0 0-1,-1 1 1,1-1-1,0 0 0,0 0 1,-1 1-1,1-1 0,0 0 1,0 0-1,0 0 0,0 0 1,-1 0-1,1 0 0,0-1 1,1 1-1,26-3 509,-13 0-422,1-1 0,-1-1 0,0 0 1,0-1-1,-1-1 0,1 0 0,-1-1 1,-1 0-1,0-1 0,0-1 0,-1 0 0,0-1 1,0 0-1,16-22 0,-26 31-149,0-1-1,0 0 1,0 1-1,0-1 1,-1 0-1,0 0 1,1 0-1,-1 0 1,0-1-1,0 1 1,-1 0-1,1 0 1,-1-1-1,1 1 1,-1 0-1,0-1 1,0 1 0,-1 0-1,1-1 1,-1 1-1,1 0 1,-3-4-1,2 4 5,-1 0 0,0 1 0,1 0 0,-1-1 1,0 1-1,-1 0 0,1 0 0,0 0 0,-1 0 0,1 0 0,-1 1 0,1-1 0,-1 1 0,0-1 0,0 1 0,0 0 0,1 0 0,-1 1 0,0-1 0,0 0 1,0 1-1,0 0 0,0 0 0,-4 0 0,-1 0 75,1 0 1,-1 1-1,0 0 1,1 0-1,-1 1 1,0 0-1,1 0 1,0 0-1,0 1 1,0 1-1,0-1 1,0 1-1,1 0 1,-1 1-1,1-1 1,0 1-1,0 0 1,1 1-1,-9 9 1,9-7 7,0 0 0,0 0 0,0 0 1,1 0-1,0 1 0,1-1 0,0 1 1,0 0-1,1 0 0,0 0 0,0 0 1,1 1-1,0-1 0,1 0 0,0 1 1,2 9-1,-2-16-157,1-1 0,-1 1 1,1 0-1,0 0 0,0 0 1,0-1-1,0 1 0,0-1 0,1 1 1,2 3-1,-3-4-377,1 0 1,0 0-1,0 0 1,0-1-1,0 1 1,1 0-1,-1-1 1,0 0-1,5 2 1,-1 0-864,0-2 1,0 1-1,1-1 1,-1 0 0,1 0-1,-1-1 1,1 0-1,10-1 1,19-4-3720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3.96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138 143 18350,'-20'36'1839,"-28"65"-766,-22 50-1205,70-151 70,1 0 0,-1 0 0,0 0 0,0 0 0,0 0 0,0 0 0,0 0 0,0 0 0,0 0 0,0 0 0,0 0 0,1 0 0,-1 0 0,0 0 0,0 0 0,0 0 0,0 0 0,0 1-558,1-1 559,-1 0-1,0 0 0,0 0 0,0 0 0,0 0 0,0 1 0,0-1 0,13-17-1174,15-25-271,41-83-1893,52-80 2210,-116 197 1439,-3 5-2,0 0 0,0 0 0,0 0 0,1 0-1,-1 0 1,1 0 0,-1 1 0,1-1 0,0 1 0,0-1 0,4-1-1,-6 4-136,0 0 0,-1 0-1,1 1 1,-1-1-1,0 0 1,1 0-1,-1 1 1,1-1 0,-1 1-1,1-1 1,-1 0-1,0 1 1,1-1-1,-1 1 1,0-1 0,1 1-1,-1-1 1,0 1-1,0-1 1,1 1-1,-1-1 1,0 1 0,0-1-1,0 1 1,0-1-1,0 1 1,0-1-1,0 1 1,0 0 0,0 0-1,2 22 1559,-2-22-1476,-9 181 5277,1-70-5627,10-83-2264,8-11-5984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20:14.02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3236,'2'5'4,"-1"1"0,2 2 0,1-1 4,-2 0 0,-1-3 8,-1 2 8,2-2-40,6-2-640,-6 6 0,-1 0 0,2-4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4.40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141 1 16185,'-4'0'150,"-1"0"0,0 1 0,0 0 0,1 0 0,-1 0 0,0 0 0,1 1 0,0 0 0,-1 0 0,1 0 0,0 0-1,0 1 1,0 0 0,0 0 0,0 0 0,1 0 0,-1 0 0,1 1 0,0-1 0,0 1 0,0 0 0,1 0-1,-1 0 1,1 1 0,0-1 0,0 0 0,-1 6 0,-3 7 196,1 0 1,1 0-1,1 0 0,0 1 1,1-1-1,1 21 0,1-33-295,0 0-1,0 0 0,0 0 0,1 1 0,0-1 0,0 0 1,0 0-1,1-1 0,0 1 0,-1 0 0,2 0 0,-1-1 0,0 1 1,1-1-1,0 0 0,4 4 0,-4-5-44,1 0-1,-1 0 1,1 0-1,0-1 1,0 1-1,0-1 1,1 0 0,-1 0-1,0-1 1,1 1-1,-1-1 1,1 0-1,-1 0 1,1-1-1,0 1 1,-1-1 0,10-1-1,-4 0-72,1 0 0,0-1 0,-1-1-1,1 0 1,-1 0 0,0-1 0,0 0 0,0 0-1,0-1 1,12-9 0,-18 11 19,-1 1 0,1-1-1,-1 0 1,1 0 0,-1 0 0,0 0 0,0 0-1,0-1 1,0 1 0,-1-1 0,0 0 0,0 0-1,0 0 1,0 0 0,0 0 0,-1 0 0,1-1-1,-1 1 1,0 0 0,-1-1 0,1 1 0,-1-1-1,0 1 1,0 0 0,0-1 0,-1 1 0,-1-9-1,1 11 29,1-1 0,-1 1-1,0-1 1,0 1 0,0 0 0,0 0-1,0-1 1,-1 1 0,1 0 0,-1 0-1,0 0 1,1 0 0,-1 0-1,0 1 1,0-1 0,0 1 0,0-1-1,0 1 1,0-1 0,-1 1-1,-2-1 1,1 1 23,0 0 0,0 1 0,1 0-1,-1-1 1,0 1 0,0 1 0,0-1 0,0 0 0,1 1 0,-1 0-1,0 0 1,-6 3 0,-2 1 25,1 0 1,0 1-1,0 1 0,1 0 1,-1 0-1,2 1 0,-17 16 1,-32 47-2489,49-58-302,0 1 0,1 0 0,-10 24 0,14-26-1227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4.97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66 41 18554,'-2'18'742,"-26"105"645,-7 49 72,35-150-1303,0-21-153,0-1 0,0 0-1,0 0 1,0 1 0,0-1 0,0 0 0,0 0-1,0 0 1,0 1 0,0-1 0,0 0-1,1 0 1,-1 0 0,0 1 0,0-1-1,0 0 1,0 0 0,0 0 0,0 0-1,1 1 1,-1-1 0,0 0 0,0 0 0,0 0-1,1 0 1,-1 0 0,0 0 0,0 1-1,0-1 1,1 0 0,-1 0 0,0 0-1,0 0 1,0 0 0,1 0 0,-1 0 0,1 0-1,2-2-1,0 0 0,-1 1 0,1-1 0,0-1-1,-1 1 1,1 0 0,3-5 0,-3 4-17,22-19-382,0 1 1,1 2-1,1 1 0,43-22 0,-29 16-652,-33 20 966,0-1-1,-1 0 1,1 0 0,-1-1-1,0 0 1,-1 0 0,1 0-1,-1-1 1,0 0 0,-1-1-1,0 1 1,0-1-1,0 0 1,-1 0 0,0-1-1,-1 1 1,0-1 0,0 1-1,-1-1 1,0 0 0,-1 0-1,0 0 1,0-1 0,-1-8-1,1 17 144,-1 1-1,0-1 1,0 0 0,0 1-1,1-1 1,-1 0-1,0 1 1,0-1 0,0 1-1,0-1 1,0 0-1,0 1 1,0-1 0,-1 0-1,1 1 1,0-1-1,0 0 1,0 1 0,-1-1-1,1 1 1,0-1-1,0 0 1,-1 1 0,1-1-1,-1 1 1,1-1-1,-1 1 1,1-1-1,0 1 1,-1-1 0,0 1-1,0 0 85,-1 1-1,1-1 0,0 1 1,0-1-1,0 1 0,0 0 0,0 0 1,0 0-1,0 0 0,0 0 1,0 0-1,0 0 0,1 0 1,-2 1-1,-26 45 2960,21-29-2595,1 0 0,0 0 0,1 1 0,1 0 0,0 0 0,2 0 0,0 0 0,2 27 0,0-42-689,0-1 1,0 1 0,1-1-1,0 1 1,-1-1 0,1 0-1,1 1 1,-1-1 0,0 0-1,4 6 1,-4-7-363,1 0 0,0 1 0,0-1 1,0 0-1,0 0 0,1-1 0,-1 1 0,0 0 0,1-1 1,-1 1-1,1-1 0,-1 0 0,1 0 0,0 0 0,0 0 1,-1 0-1,1-1 0,0 1 0,0-1 0,5 1 0,27-2-4624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5.59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324 242 17174,'0'0'55,"0"1"1,0-1 0,0 0 0,0 1 0,0-1 0,0 0 0,0 1-1,0-1 1,0 0 0,0 1 0,0-1 0,1 0 0,-1 1-1,0-1 1,0 0 0,0 1 0,0-1 0,1 0 0,-1 0 0,0 1-1,0-1 1,0 0 0,1 0 0,-1 0 0,0 1 0,1-1 0,-1 0-1,0 0 1,0 0 0,1 0 0,-1 0 0,0 1 0,1-1 0,-1 0-1,0 0 1,1 0 0,-1 0 0,0 0 0,1 0 0,-1 0-1,20-6 574,16-18-680,-32 19 56,1 0 0,-1 0 0,0-1 0,-1 1 1,1-1-1,-1 0 0,0 0 0,-1 0 1,1-1-1,-1 1 0,-1 0 0,1-1 1,-1 0-1,0 1 0,0-1 0,-1-12 0,0 15 28,-1 0 0,1-1 0,-1 1 0,0-1 0,0 1 0,0 0 0,-1 0 0,0 0 0,1 0 0,-1 0 0,-1 0 0,1 0 0,0 0 0,-1 1 0,0-1 0,0 1 0,0 0 0,0 0 0,-1 0 0,1 0 0,-1 1-1,0-1 1,1 1 0,-1 0 0,0 0 0,-6-2 0,0 2 24,0-1 1,-1 1-1,1 1 0,-1 0 0,0 0 1,1 1-1,-1 0 0,0 1 0,1 0 0,-1 1 1,1 0-1,-1 1 0,1 0 0,0 1 0,0 0 1,0 0-1,1 1 0,0 0 0,0 1 1,0 0-1,-13 11 0,11-8-15,0 1-1,1 1 1,-1 0-1,2 0 1,0 1 0,0 0-1,1 0 1,1 1-1,0 0 1,0 0 0,2 1-1,-1 0 1,2 0-1,0 0 1,-2 17-1,5-28-29,1-1 0,0 1 0,-1 0 0,1-1 0,0 1 0,1 0 0,-1 0 0,0-1 0,1 1 0,-1-1 0,1 1 0,0 0 0,0-1 0,0 1 0,0-1 0,1 0 0,-1 1 0,1-1 0,-1 0 0,4 4 0,-2-4-6,0 0 0,0 0-1,1-1 1,-1 1 0,0-1-1,0 1 1,1-1 0,-1 0-1,1-1 1,-1 1 0,1-1-1,-1 1 1,1-1 0,-1 0-1,6-1 1,6 0-43,1-1 0,0-1 0,-1-1 0,0 0 0,0-1 0,0 0 0,-1-2 0,17-8 0,-23 10-42,1 0-1,-1 0 0,0 0 1,0-1-1,-1 0 1,0-1-1,0 0 1,0 0-1,-1-1 0,0 1 1,-1-1-1,1 0 1,-2-1-1,7-12 0,-11 13-140,-8 16 326,-9 19 343,9-10-21,1-1-1,-9 33 1,14-43-673,0 1 1,1-1-1,0 1 1,0-1-1,0 1 1,1-1-1,0 1 0,1-1 1,-1 1-1,3 9 1,24-11-12014,-6-9 8045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36.23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46 363 20230,'0'0'62,"0"-1"0,0 1 0,0-1 0,0 1 0,-1-1 0,1 1 0,0 0 0,0-1 0,0 1 0,0-1 0,-1 1 1,1 0-1,0-1 0,0 1 0,-1 0 0,1-1 0,0 1 0,-1 0 0,1 0 0,0-1 0,-1 1 0,1 0 0,-1 0 0,1-1 0,0 1 0,-1 0 0,1 0 0,-1 0 0,1 0 0,0 0 1,-1 0-1,1-1 0,-1 1 0,1 0 0,-1 0 0,1 0 0,0 1 0,-1-1 0,1 0 0,-1 0 0,1 0 0,-1 0 0,1 0 0,0 0 0,-1 1 0,1-1 0,-1 0 0,1 0 1,0 1-1,-1-1 0,1 0 0,0 0 0,-1 1 0,-1 0 165,0 0 0,0 0 0,1 0 0,-1 0 0,0 1 0,0-1 0,1 0 0,-1 1 0,1 0 0,-3 2 0,3-1-67,0-1-1,0 1 1,0-1 0,0 1 0,1 0 0,-1-1 0,1 1-1,0 0 1,-1-1 0,1 1 0,0 0 0,1 0 0,0 4 0,-1-6-133,1 1 0,0-1 0,-1 0 0,1 1 0,0-1 1,0 0-1,0 0 0,0 0 0,0 0 0,0 0 0,0 0 1,0 0-1,0 0 0,0 0 0,0 0 0,1-1 1,-1 1-1,0 0 0,1-1 0,-1 1 0,0-1 0,1 0 1,-1 1-1,1-1 0,-1 0 0,3 0 0,14 1 23,-1-1-1,0-1 1,0 0-1,0-1 1,0-1-1,0-1 1,-1-1-1,1 0 1,-1-1-1,23-12 1,-22 10-9,0-2 0,-1 0 1,0-1-1,0-1 1,-2 0-1,1-1 0,-2 0 1,0-2-1,14-18 0,-21 24-31,-1 0 0,0 0-1,0-1 1,-1 1-1,-1-1 1,1 0-1,-1 0 1,-1 0 0,0-1-1,-1 1 1,1-21-1,-2 27-29,0-1-1,0 0 1,-1 0-1,0 1 1,0-1 0,0 0-1,0 1 1,-1-1-1,1 1 1,-1 0-1,-1-1 1,1 1-1,0 0 1,-1 0-1,0 0 1,0 1-1,0-1 1,0 1-1,-1-1 1,1 1-1,-1 0 1,0 0 0,0 1-1,0-1 1,0 1-1,0 0 1,-1 0-1,-4-1 1,-1 0-57,0 1 1,-1 0 0,1 0 0,-1 2 0,1-1-1,-1 1 1,1 0 0,-1 1 0,1 1-1,-1-1 1,-11 5 0,17-5 27,-1 1 0,1 0 1,-1 0-1,1 0 0,0 1 1,0 0-1,0 0 0,0 0 1,0 0-1,1 1 0,-1 0 0,1 0 1,0 0-1,0 0 0,1 1 1,-1 0-1,1 0 0,0 0 1,0 0-1,1 0 0,-4 9 1,6-13 33,-1 1 1,1-1 0,-1 1 0,1-1 0,0 1 0,0-1 0,0 1 0,0-1-1,0 1 1,0-1 0,0 1 0,1 0 0,-1-1 0,1 0 0,-1 1 0,1-1 0,-1 1-1,1-1 1,0 0 0,-1 1 0,1-1 0,1 1 0,0 0-19,0 0 0,1 0 0,-1 0 0,0-1 1,1 1-1,-1-1 0,1 1 0,-1-1 0,1 0 0,0 0 0,3 0 0,9 2-156,1-1 0,-1 0-1,26-1 1,-27-1 61,10-1-24,-13 1 13,-1 0 1,1 0-1,0 1 0,-1 0 0,13 3 1,-21-3 120,0 0 1,0-1 0,0 1 0,0 0 0,0 0-1,0 0 1,0 0 0,-1 1 0,1-1 0,0 0 0,-1 1-1,1-1 1,-1 1 0,1 0 0,-1 0 0,0-1-1,1 1 1,-1 0 0,0 0 0,0 0 0,-1 0 0,1 0-1,0 0 1,-1 0 0,1 0 0,-1 1 0,1-1-1,-1 0 1,0 0 0,0 3 0,-4 40 469,3-37-373,-1 1-1,1 0 1,1-1-1,0 1 1,0 0 0,1-1-1,0 1 1,0-1-1,1 1 1,3 8 0,-4-15-406,1 0 0,-1 0 0,1 0 1,0 0-1,0-1 0,0 1 1,0-1-1,0 1 0,0-1 0,0 1 1,0-1-1,0 0 0,1 0 0,-1 0 1,3 0-1,-3-1-231,-1 1 0,0-1 1,1 0-1,-1 1 0,0-1 0,1 0 1,-1 0-1,0 0 0,1 0 1,-1 0-1,1-1 0,-1 1 0,0 0 1,0-1-1,1 1 0,-1-1 0,0 1 1,2-2-1,3-6-4391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55.69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118 33 10045,'0'-32'7962,"0"32"-7891,0 0-1,0 0 1,0 1 0,0-1-1,0 0 1,0 0 0,0 0-1,0 0 1,0 0 0,0 0-1,0 0 1,0 0 0,-1 1-1,1-1 1,0 0 0,0 0-1,0 0 1,0 0 0,0 0-1,0 0 1,-1 0 0,1 0 0,0 0-1,0 0 1,0 0 0,0 0-1,0 0 1,0 0 0,-1 0-1,1 0 1,0 0 0,0 0-1,0 0 1,0 0 0,0 0-1,0 0 1,-1 0 0,1 0-1,0 0 1,0 0 0,0 0-1,0 0 1,0-1 0,0 1-1,0 0 1,-1 0 0,1 0-1,0 0 1,0 0 0,0 0-1,0 0 1,0 0 0,0-1-1,0 1 1,0 0 0,0 0-1,0 0 1,0 0 0,0 0 0,0 0-1,0-1 1,0 1 0,-14 18 856,-10 24-998,10-14 285,3 1 0,0 0 0,1 1 1,-9 52-1,15-58 8,1 1 0,1-1 0,1 1 0,2 0 0,0 0 0,6 34 0,-5-52-183,0 1-1,1 0 1,0 0 0,0-1-1,0 0 1,1 0-1,0 0 1,1 0 0,-1 0-1,1-1 1,1 0-1,-1 0 1,1 0 0,0-1-1,0 1 1,1-2 0,0 1-1,-1-1 1,1 0-1,1 0 1,-1-1 0,9 3-1,-7-3-5,-1 0 1,1-1-1,0-1 0,0 1 0,0-2 0,0 1 1,1-1-1,-1 0 0,0-1 0,0 0 0,0-1 1,0 0-1,-1 0 0,1 0 0,0-1 0,-1-1 1,1 0-1,-1 0 0,11-8 0,-6 2 16,-1 0 1,-1-1-1,1 0 0,-2-1 1,0-1-1,0 0 0,-1 0 0,-1 0 1,0-1-1,-1-1 0,9-22 0,-10 19-35,0 0 0,-1-1 0,-1 0 0,-1 0 0,0 0 0,-1-1 0,-2 1 0,0-1 0,-3-22 0,2 35-28,0 1 1,0-1-1,-1 1 1,0 0-1,0 0 0,-1 0 1,0 0-1,0 0 1,0 0-1,0 1 0,-1-1 1,0 1-1,-1 0 1,1 0-1,-1 1 0,1-1 1,-7-3-1,4 3 12,-1 1 0,0 0 0,0 0 0,0 1 0,0 0 0,0 0 0,0 1 0,-1 0 1,0 0-1,1 1 0,-17 0 0,14 1-139,-1 0 1,1 1-1,0 1 1,0 0 0,0 1-1,0 0 1,0 0 0,0 1-1,-10 6 1,14-7-173,0 1 0,0 1-1,1-1 1,-1 1 0,1 0 0,0 0 0,0 1-1,1 0 1,0 0 0,0 0 0,0 1 0,1-1 0,-4 8-1,4-6-920,1 0-1,0 0 1,0 0-1,1 1 0,0-1 1,0 10-1,0 14-3273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56.30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62 24 10145,'-2'-7'649,"-4"-8"5233,2 14-3198,-1 9-1899,-3 17-267,2-1 0,0 1 0,1 1 0,2-1 0,-1 52 0,2-28 175,-6 206 2942,5-276-17655,3 9 9500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57.11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78 13121,'0'-3'142,"1"0"0,0 0 0,0 0 0,0 1-1,0-1 1,1 0 0,-1 1 0,1-1 0,0 1 0,-1-1 0,1 1-1,0 0 1,0 0 0,1 0 0,-1 0 0,0 0 0,1 0 0,-1 0 0,1 1-1,-1-1 1,1 1 0,0 0 0,5-2 0,5-2 323,1 1 0,-1 0 0,25-4 0,-33 7-318,1 0-1,-1 1 0,0 0 0,1-1 0,-1 2 1,1-1-1,5 2 0,-10-2-97,1 1-1,-1-1 0,1 1 1,-1 0-1,0-1 1,1 1-1,-1 0 0,0 0 1,0 0-1,1 0 1,-1 0-1,0 0 1,0 1-1,0-1 0,0 0 1,0 0-1,-1 1 1,1-1-1,0 0 0,-1 1 1,1-1-1,-1 1 1,1-1-1,-1 1 0,0-1 1,1 1-1,-1-1 1,0 1-1,0 1 1,0 10 91,-1 0 0,0-1 1,-1 1-1,0-1 0,-1 1 1,0-1-1,-1 0 0,0 0 1,-1 0-1,-1-1 0,0 0 1,0 0-1,-1 0 0,0-1 1,-1 0-1,0 0 0,-1-1 1,0 0-1,0 0 0,-1-1 1,0 0-1,-22 12 0,21-15-21,11-7-154,18-9-95,2 6 97,0 1 1,0 1 0,1 1-1,-1 0 1,1 2 0,0 0-1,25 4 1,-43-4 33,0 1 0,1 0 0,-1-1 0,1 1 1,-1 0-1,0 0 0,0 1 0,1-1 0,-1 1 0,0 0 1,0 0-1,-1 0 0,1 0 0,0 0 0,-1 0 0,1 1 0,-1-1 1,4 6-1,-3-3 14,0 0 0,-1 1 1,0-1-1,0 1 0,0-1 1,0 1-1,-1 0 0,0-1 1,0 1-1,0 8 0,-1 1 113,-1-1-1,0 0 0,-1 1 1,-1-1-1,0 0 1,0 0-1,-2 0 0,-8 18 1,9-24 16,0-1 0,-1 0 0,1 0 0,-2 0 0,1-1 1,-1 1-1,0-1 0,-1-1 0,1 1 0,-1-1 0,0 0 1,-10 5-1,13-8-68,0 0 1,0 0 0,0-1 0,0 1-1,-1-1 1,1 0 0,0 0 0,-1 0-1,1-1 1,-1 0 0,1 1-1,0-2 1,-1 1 0,1 0 0,-1-1-1,1 0 1,0 0 0,-1 0 0,1-1-1,0 1 1,0-1 0,0 0-1,0 0 1,0 0 0,-3-4 0,2 2-170,0-1 0,0 1 1,1-1-1,-1 0 1,1-1-1,1 1 0,-1-1 1,1 1-1,0-1 0,0 0 1,0 0-1,1 0 0,0-1 1,-1-6-1,34 3-10224,-11 13 1604,-9-3 4356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57.51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34 12589,'9'-2'7056,"36"-6"-4556,-1 7-1610,11-2-1433,-20-6-8708,-28-2 426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58.05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 85 9329,'-1'-19'1869,"0"14"-908,1-1-1,0 1 0,0 0 0,0 0 0,1 0 0,1-7 0,-1 10-841,-1 1-1,1 0 1,-1 0 0,1-1-1,0 1 1,0 0-1,-1 0 1,1 0-1,0 0 1,0 0-1,0 0 1,0 0-1,0 0 1,1 0-1,-1 1 1,0-1-1,0 0 1,0 1-1,1-1 1,-1 1-1,0-1 1,1 1-1,-1 0 1,0-1 0,1 1-1,-1 0 1,1 0-1,1 0 1,5 0-10,1-1 0,0 2 1,-1-1-1,1 1 1,-1 1-1,0-1 0,1 1 1,-1 1-1,0-1 1,0 2-1,0-1 0,9 6 1,-12-5 4,0-1 0,0 1 0,-1 0 0,0 1 1,0-1-1,0 1 0,0 0 0,-1 0 0,1 0 1,-1 0-1,-1 0 0,1 1 0,-1-1 0,0 1 1,0 0-1,0 0 0,-1 0 0,1 8 0,-1-9 135,-1 1-1,0 0 1,0 0 0,0 0-1,0 0 1,-1-1-1,0 1 1,0 0 0,-1 0-1,1-1 1,-1 1-1,0-1 1,-1 0-1,0 1 1,-3 5 0,-4 2 341,-1-1 0,0 0 0,0-1 0,-15 11 0,3 0-170,16-17-465,1 1-1,0 0 0,0 1 1,-8 12-1,4 5-3281,8 7-5152,3 10-1650,0-15 5064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58.53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60 1 17706,'-3'2'3188,"-10"12"-1503,11-7-1336,0 0 0,0 0 0,1 0 0,0 0 0,0 11 1,18-58 602,-17 20-203,0 20-725,0 0 0,0 0 0,0-1 1,0 1-1,0 0 0,0 0 0,-1 0 0,1 0 1,0 0-1,0 0 0,0-1 0,0 1 0,-1 0 0,1 0 1,0 0-1,0 0 0,0 0 0,0 0 0,-1 0 0,1 0 1,0 0-1,0 0 0,0 0 0,-1 0 0,1 0 1,0 0-1,0 0 0,0 0 0,0 0 0,-1 0 0,1 0 1,0 0-1,0 0 0,0 0 0,0 0 0,-1 0 0,1 0 1,0 1-1,0-1 0,0 0 0,0 0 0,-1 0 1,1 0-1,0 0 0,0 1 0,-3 1 222,0 1 1,1 0-1,-1 1 0,1-1 0,0 0 0,-4 8 1,3 6 881,3-8-3465,-3 2-4367,-5 7 1379,-2 2 1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20:14.41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 0 1416,'0'0'292,"0"5"-972,0 2 340,-3 4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4:01.59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252 262 8809,'3'-11'7651,"-3"7"-4084,-1 5-3089,-5 15-404,-1 0 0,-1-1 0,-16 25-1,-1 2-4,-36 74 146,-59 103 936,118-237-654,4-14-574,4 10-98,1 1 0,0 1 0,2-1 0,0 1 0,18-27 0,68-91-806,-75 111 826,-20 26 142,1 0 1,-1 0 0,1-1 0,0 1 0,0 0-1,-1 0 1,1 0 0,0 0 0,0 0 0,0 0-1,0 0 1,0 0 0,0 1 0,0-1-1,1 0 1,-1 0 0,0 1 0,0-1 0,0 1-1,1-1 1,0 1 0,0 1 12,-1 1 0,0 0 0,0 0 0,0-1 0,0 1 1,0 0-1,0 0 0,0 0 0,-1 0 0,1 0 0,-1 0 0,1 0 0,-1 1 0,0 1 0,20 119 221,12 51 333,-32-172-538,1-1 0,-1 0 1,0 1-1,1-1 0,-1 0 1,0 0-1,1 1 0,0-1 0,-1 0 1,1 0-1,0 0 0,-1 0 1,1 0-1,0 0 0,0 0 0,0 0 1,0 0-1,0 0 0,0 0 0,0 0 1,0-1-1,2 2 0,-2-2 2,1 0-1,-1 0 1,0 0-1,0 0 1,0-1-1,0 1 1,1 0-1,-1-1 1,0 1-1,0-1 1,0 1-1,0-1 1,0 1-1,0-1 1,0 0-1,0 1 1,0-1 0,0 0-1,1-1 1,4-5 63,1-1 1,-1 0 0,-1 0 0,8-13 0,5-15 96,-2-1 0,-1 0 0,16-70 0,13-120-177,-35 163-197,0-4-1007,0 25-4524,-7 52-2113,0 6 3919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4:02.46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1 548 14293,'1'-3'63,"-1"0"0,1 0-1,0 0 1,1 0-1,-1 0 1,0 0 0,1 0-1,0 1 1,-1-1-1,4-3 1,1-2 78,70-101 996,42-69 67,-106 156-1017,-1-1 0,0-1 0,-2 1 0,-1-2 0,0 1 1,4-33-1,-12 57-152,1-1 0,-1 0 0,0 0 0,0 0 0,1 0 0,-1 0 0,0 0 0,0 0 0,0 0 0,0 0 0,0 0 0,0 0 1,-1 0-1,1 0 0,0 1 0,0-1 0,-1 0 0,1 0 0,-1-1 0,-10 10 531,-9 30-35,12-10-471,1 1 1,1 1-1,2-1 1,-1 45-1,10 122-51,-5-185-5,16 114-44,-10-84-142,4 70-1,-12-109 177,0-1 1,-1 0 0,1 1-1,0-1 1,0 0 0,-1 0-1,1 0 1,0 0-1,-1-1 1,1 1 0,-1-1-1,1 1 1,-5-1-1,-1 2 11,-30 5 35,5-1 46,-55 19 1,93-27-101,1 2 0,0-1 1,-1 1-1,1 0 0,6 0 1,15 0-8,65-7-24,71-3-397,-185 9-11887,2 4 8480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6:38.26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10 700,'4'-9'5783,"-4"9"-5734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6:41.23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1 395 5709,'0'0'12951,"22"-11"-10304,-8 1-2559,0-1 1,-1 0 0,-1-1-1,0-1 1,0 0 0,-1-1 0,9-15-1,-1-1-19,-2-1 0,20-48 0,-32 65-149,-1 0 0,0 0 0,-1 0 0,0-1 0,-1 1 0,-1-1 0,0-15 0,-11 50-252,7 7 316,2-1 0,2 40 0,0-4 98,-17 253 1648,15-302-1964,5-25-2115,6-32-4971,-9 39 6041,5-20-2665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6:42.09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216 90 9729,'-1'5'515,"0"0"0,0 1 1,0-1-1,-1 0 0,0 0 1,0 0-1,0 0 0,0 0 0,-5 6 1,6-9-336,0 0 0,-1 0 1,1 0-1,0 0 1,-1 0-1,1 0 0,-1 0 1,0-1-1,0 1 0,1-1 1,-1 1-1,0-1 1,0 0-1,-1 1 0,1-1 1,0 0-1,0 0 1,0-1-1,-1 1 0,1 0 1,0-1-1,-5 1 0,5-2-134,1 1 0,-1-1 0,1 0 0,0 1 0,-1-1 0,1 0 0,0 0-1,-1 0 1,1 0 0,0 0 0,0 0 0,0 0 0,0-1 0,0 1 0,0 0 0,1-1-1,-1 1 1,0 0 0,1-1 0,-1 1 0,1-1 0,-1 1 0,1-1 0,0 1 0,-1-1-1,1 0 1,0 1 0,0-1 0,0-1 0,2-52 6,-1 49-20,0 1-36,-1 1 0,1-1 0,0 1 1,1-1-1,-1 1 0,1-1 0,0 1 0,0 0 0,0 0 0,4-6 0,-4 8 3,0 0-1,0 0 1,0 0 0,0 0 0,0 0-1,0 1 1,0-1 0,0 1-1,1-1 1,-1 1 0,0 0-1,1 0 1,-1 0 0,1 0-1,0 1 1,-1-1 0,1 1-1,0-1 1,4 1 0,-6 0 13,0 0 0,1 1 0,-1-1-1,1 1 1,-1-1 0,0 1 0,1 0 0,-1-1 0,0 1 0,0 0 0,1 0-1,-1 0 1,0 0 0,0 0 0,0 0 0,0 0 0,0 0 0,0 0 0,-1 1-1,1-1 1,0 0 0,-1 0 0,1 1 0,-1-1 0,1 1 0,-1-1 0,1 0-1,-1 3 1,7 44 361,-6-43-329,1 35 207,-1 1 0,-2-1 1,-2 0-1,-1 0 0,-10 39 0,7-52-130,-1 0-1,-1 0 1,-1-1-1,-2-1 1,0 1-1,-2-2 1,-32 45-1,43-65-94,-1 0 0,0 0 1,0 0-1,0 0 0,0-1 0,0 1 0,-1-1 0,0 0 0,-9 4 0,13-7-23,0 1-1,-1-1 1,1 1 0,0-1-1,0 0 1,-1 0-1,1 0 1,0 0-1,-1 0 1,1 0-1,0 0 1,-1 0-1,1 0 1,0 0-1,-1-1 1,1 1 0,0-1-1,-2 0 1,2 0-9,-1 0 0,1 0 1,0-1-1,0 1 0,-1 0 1,1-1-1,0 1 0,0-1 1,0 1-1,1-1 0,-1 1 1,0-1-1,0 0 0,1 0 1,-1 1-1,1-1 0,-1-2 1,0-5-44,1-1 0,-1 1 0,1-1 0,1 1 0,0 0 0,0-1 0,1 1 0,0 0 0,1 0 0,0 0 0,0 0 0,1 0 0,0 1 0,7-12 0,-7 14 12,-1 0 0,1 0 0,0 0 0,1 1 0,-1-1 0,1 1 1,0 1-1,1-1 0,-1 1 0,1-1 0,0 2 0,-1-1 0,2 1 0,-1-1 0,0 2 0,1-1 1,-1 1-1,1 0 0,0 0 0,7 0 0,-10 2 33,0 0 1,1 0-1,-1 0 1,0 1-1,0 0 0,0 0 1,-1 0-1,1 0 1,0 1-1,0-1 0,-1 1 1,1 0-1,0 0 1,-1 0-1,0 1 0,0-1 1,4 4-1,3 5 101,-1 0 0,0 0-1,11 20 1,-13-19 260,1-1-1,0 0 1,14 15 0,-21-25-281,1 0 0,-1 0 0,0 0 0,1 0 0,-1 0 0,1 0 0,-1 0 0,1-1 0,0 1 0,-1-1 0,1 1 0,-1-1 0,1 0 0,0 1 0,-1-1 0,1 0 0,0 0 0,0 0 0,-1 0 0,1-1 0,0 1 1,-1 0-1,1-1 0,-1 1 0,1-1 0,0 1 0,-1-1 0,1 0 0,-1 0 0,1 0 0,-1 0 0,0 0 0,1 0 0,0-1 0,7-6-101,-1-1-1,1 1 1,12-21 0,-7 12-618,20-30-4250,-28 38 2026,-1 0 0,-1 0 0,7-18 0,-7 10-1954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6:44.16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0 332 14617,'0'0'99,"27"-5"1492,-24 1-1388,1 1 0,-1-1 1,0 1-1,-1-1 0,1 0 1,-1-1-1,0 1 0,0 0 1,0 0-1,0-1 0,-1 1 1,2-7-1,3-6 169,16-34 394,19-48-318,-36 86-414,-1 0 0,-1 0 0,0-1 0,-1 1 0,1-21 1,-13 242 2017,11 133 2764,-1-341-4874,-4-27-7186,6 2-750,-2 8 3890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6:44.96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7 90 14585,'-1'0'81,"1"0"0,0 0-1,-1 0 1,1 0-1,0 0 1,0 0-1,-1 0 1,1 0 0,0-1-1,0 1 1,-1 0-1,1 0 1,0 0 0,0-1-1,0 1 1,-1 0-1,1 0 1,0 0 0,0-1-1,0 1 1,0 0-1,-1-1 1,1 1-1,0 0 1,0 0 0,0-1-1,0 1 1,0 0-1,0 0 1,0-1 0,0 1-1,0 0 1,0-1-1,0 1 1,0 0 0,0-1-1,0 1 1,9-13 1394,18-12-632,-24 23-704,4-4-35,1 1 0,0-1 0,0 1 1,0 1-1,1 0 0,10-4 0,-17 7-88,-1 0 0,1 1-1,-1-1 1,1 1 0,0 0 0,-1-1 0,1 1 0,-1 0 0,1 0 0,0 0 0,-1 0-1,1 0 1,-1 1 0,1-1 0,0 0 0,-1 1 0,1-1 0,-1 1 0,1 0-1,-1-1 1,0 1 0,1 0 0,-1 0 0,0 0 0,1 0 0,-1 0 0,0 0 0,0 0-1,0 0 1,0 1 0,0-1 0,0 0 0,0 1 0,0-1 0,-1 1 0,1-1-1,0 0 1,-1 1 0,1 0 0,-1-1 0,0 1 0,0-1 0,1 4 0,1 9 58,-1 1 1,-1-1 0,0 1 0,0-1-1,-2 1 1,0-1 0,0 1 0,-2-1-1,-5 17 1,2-11 50,-1-1 0,0-1 0,-2 0 0,0 0 0,-1-1 0,-14 17 0,36-40-131,0 1-1,0-1 0,1 2 0,0-1 0,0 2 0,0-1 0,0 2 0,20-3 0,-27 5 6,0 0 0,-1 1 0,1-1-1,0 1 1,-1 0 0,1 0-1,0 0 1,-1 0 0,0 1-1,1 0 1,-1 0 0,0 0-1,0 0 1,0 1 0,0 0-1,5 4 1,-4-1 3,0-1 0,0 1 1,-1 0-1,0 0 0,0 0 0,0 1 0,-1 0 1,0-1-1,4 14 0,-3-4 71,0 0 1,-2 0-1,1 1 0,-2-1 1,0 1-1,-1 0 0,-1-1 1,-5 31-1,4-39 67,0 0 0,-1 0-1,0-1 1,0 1 0,-1-1 0,1 0 0,-2 0 0,1 0 0,-1 0 0,0-1-1,0 0 1,-1 0 0,0 0 0,0 0 0,0-1 0,-1 0 0,1-1 0,-1 1-1,0-1 1,-14 5 0,12-5 17,-1-1-1,0 0 1,1-1-1,-1 0 1,0-1 0,0 0-1,-1 0 1,1-1-1,0 0 1,0-1 0,0 0-1,0 0 1,0-1-1,0-1 1,0 0-1,-13-6 1,21 9-230,1-1-1,0 0 1,-1 0-1,1 0 1,-1 0-1,1 0 1,0 0-1,0 0 1,0 0-1,0 0 1,-1 0-1,1-1 1,1 1 0,-1-1-1,0 1 1,0 0-1,1-1 1,-1 1-1,0-1 1,1 0-1,0 1 1,-1-1-1,1 1 1,0-1-1,0 0 1,0 1 0,0-1-1,0 0 1,0 1-1,0-3 1,7-11-4187,4 2-4098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35:16.16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3904,'0'0'15352,"35"3"-14561,-21 1-672,1 1-1,-1 1 1,-1 0-1,1 1 1,-1 0 0,0 1-1,-1 0 1,0 1-1,0 1 1,-1 0-1,0 0 1,-1 1-1,0 1 1,-1 0 0,0 0-1,11 21 1,9 18-28,-12-21-85,-1 1-1,-1 0 1,12 39 0,20 116 126,-42-168-110,-4-15-23,1 1 1,-1-1-1,0 1 0,0 0 1,-1-1-1,1 1 1,-1 0-1,1-1 1,-1 1-1,-1 0 0,1 0 1,-1 5-1,6-14-3108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35:18.49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15 0 4976,'0'0'11914,"0"30"-9809,-15 208 602,16-225-2633,0 0-1,1-1 1,0 1 0,1 0-1,1-1 1,0 0 0,0 0-1,1 0 1,10 17 0,-2-9-3,0 0 1,1 0 0,1-2-1,21 22 1,-24-29-47,2 0 1,-1 0-1,1-2 0,1 1 1,0-2-1,21 9 1,-31-14-166,-3-2-2106,-1-22-14119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36:22.68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33 581 2716,'0'0'341,"-33"22"11072,77-23-6455,23-2-5092,-18-8 228,-32 7-73,0 0 0,0 1 0,29-1 0,48 4-6,-54 0 2661,-40-33-1608,0 17-933,1 7-95,-1 0 0,0 0 0,0 0 0,-1 0 0,-1 0 0,1 0 0,-1 0 0,-1 0 0,-4-11 0,-6-8 24,2-1 0,-10-40-1,0 0-54,16 49 28,1-1 1,1 1-1,1 0 1,0-1-1,2 0 1,2-24-1,-1-7 2185,-1 52-2152,8-7-6518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20:14.83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19 1308,'2'-4'56,"3"0"-84,1 0-236,0-1 0,-2 5 0,2-1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36:26.00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426 1 4372,'0'0'202,"-4"25"11085,-18-13-10579,-1-1 0,-1-1 0,1-1-1,-1 0 1,-1-2 0,-36 5-1,14-9-462,-50-4 0,28 0-96,69 1-15,-7 16 407,7 16-480,2 1-1,1 0 1,2-1 0,1 0-1,16 50 1,-14-45-49,-1 0 1,-1 1-1,-2-1 0,-2 1 1,-3 52-1,0-36-402,12-63-2600,-9-3 1501,-2 10 945,0 0 0,0-1 0,0 1 0,1 0-1,-1-1 1,1 1 0,0 0 0,0 0 0,0 0 0,2-4 0,2-5-3360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45:26.46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92 101 8473,'8'-18'9111,"-2"9"-8407,1-1 1,0 1 0,10-11-1,-13 16-878,0 0 1,0 1-1,0-1 0,0 1 0,1 0 1,-1 0-1,1 1 0,5-3 0,-8 4 207,1 0 0,-1 1 1,0-1-1,0 1 0,0 0 0,0-1 0,0 1 0,1 0 0,-1 0 0,0 0 0,0 1 0,0-1 1,1 1-1,-1-1 0,0 1 0,0-1 0,0 1 0,0 0 0,0 0 0,0 0 0,2 2 0,-2-1-24,1 1 0,-1-1-1,0 1 1,1 0-1,-1-1 1,0 1-1,-1 0 1,1 0 0,0 1-1,-1-1 1,0 0-1,0 0 1,0 1-1,0-1 1,0 1 0,0 4-1,0 10 28,0-1-1,-2 20 1,1-15 2,-4 51 58,3-68-82,0 0 0,0 0 1,0 0-1,0 0 0,-1 0 0,0-1 0,0 1 0,0 0 1,0-1-1,-1 1 0,-6 7 0,9-12-8,-1 1-1,1 0 1,-1-1-1,1 1 1,-1-1-1,1 0 1,-1 1-1,1-1 0,-1 1 1,0-1-1,1 0 1,-1 1-1,0-1 1,1 0-1,-1 0 1,0 1-1,1-1 1,-1 0-1,0 0 1,1 0-1,-1 0 1,0 0-1,1 0 1,-1 0-1,0 0 1,1 0-1,-1 0 1,0-1-1,0 1 1,1 0-1,-1 0 1,1-1-1,-1 1 1,0 0-1,1-1 0,-1 1 1,1 0-1,-1-1 1,1 1-1,-1-1 1,1 1-1,-1-1 1,1 1-1,-1-1 1,1 0-1,0 1 1,-1-1-1,1 1 1,0-1-1,-1 0 1,1 1-1,0-1 1,0-1-1,-1 1-6,1-1 0,-1 1 0,1-1-1,0 0 1,-1 1 0,1-1 0,0 1 0,0-1 0,0 1 0,0-1-1,1 0 1,-1 1 0,0-1 0,1 1 0,-1-1 0,1 1 0,-1-1-1,1 1 1,0 0 0,0-1 0,-1 1 0,1 0 0,0-1 0,0 1-1,3-2 1,2-1-10,0 1 1,1 0-1,-1 0 0,1 1 0,0 0 0,0 0 0,0 0 1,0 1-1,0 0 0,8 0 0,-1 1 3,0 0 0,-1 0 0,1 1-1,18 5 1,-28-5 6,-1 0 1,1 1-1,-1-1 0,0 1 0,1 0 0,-1 0 0,0 0 1,0 1-1,0-1 0,-1 1 0,1-1 0,-1 1 1,1 0-1,-1 0 0,0 0 0,0 0 0,0 1 1,0-1-1,-1 0 0,0 1 0,1-1 0,-1 1 0,0 0 1,-1-1-1,1 1 0,-1 0 0,1 4 0,0 6 28,-1 0-1,0-1 1,0 1-1,-2 0 1,0-1-1,-4 18 1,2-18 17,-1-1 0,0 1 0,-1-1 0,0 0 0,-1 0 0,0-1 0,-1 0 0,0 0 0,-1-1 1,0 0-1,0 0 0,-1-1 0,-16 11 0,16-12 13,-1-1-1,0-1 1,0 0-1,0 0 1,-1-1-1,0-1 1,0 0-1,0 0 1,0-1-1,-1-1 1,1 0-1,-1-1 1,1 0-1,-20-2 1,27 1-41,0-1 1,0 0 0,0 0 0,-1 0 0,1-1-1,0 1 1,1-1 0,-1-1 0,0 1 0,0-1-1,1 1 1,0-1 0,-1-1 0,1 1 0,0-1-1,1 1 1,-1-1 0,1 0 0,0 0 0,-1-1-1,2 1 1,-1-1 0,0 1 0,1-1 0,0 0-1,0 0 1,1 0 0,-1 0 0,1 0 0,0 0-1,1-1 1,-1-6 0,1 12-73,-1 0 0,1 0 0,0-1 1,0 1-1,0 0 0,0 0 0,0-1 0,0 1 0,0 0 0,0-1 1,0 1-1,0 0 0,0 0 0,0-1 0,0 1 0,0 0 0,0-1 0,0 1 1,0 0-1,0 0 0,0-1 0,0 1 0,0 0 0,0 0 0,1-1 1,-1 1-1,0 0 0,0 0 0,0-1 0,0 1 0,1 0 0,-1 0 1,0 0-1,0-1 0,0 1 0,1 0 0,-1 0 0,0 0 0,0 0 1,1 0-1,-1-1 0,0 1 0,1 0 0,-1 0 0,0 0 0,0 0 0,1 0 1,-1 0-1,0 0 0,1 0 0,-1 0 0,0 0 0,0 0 0,1 0 1,-1 0-1,0 0 0,0 1 0,1-1 0,-1 0 0,0 0 0,0 0 1,1 0-1,-1 0 0,0 1 0,0-1 0,1 0 0,11 16-6622,-8 2 2739,0 4-1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20:15.65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229 0 2160,'-9'8'10550,"-8"7"-5216,-88 90-4135,95-94-1141,1 1-1,1 0 1,0 0 0,0 1-1,1 0 1,1 0 0,0 1 0,1 0-1,0 0 1,1 0 0,-2 17-1,-1 12 256,2 0-1,2 64 1,3-102-251,0-1 0,0 1 0,1-1 0,0 0 1,0 1-1,0-1 0,0 0 0,1 0 0,-1 0 0,5 8 1,-3-7-161,0-3-2207,4 0-1544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20:17.05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74 0 4056,'0'0'746,"-11"9"7306,-11 10-5245,17-10-2399,0-1 0,0 1-1,1 1 1,0-1 0,0 0-1,1 1 1,1 0 0,-1 0-1,2 0 1,-2 12-1,1 17 162,4 50 0,-2-71-408,1-9-141,0 0 0,1 0 0,0 0 0,0-1 0,1 1 0,0 0 0,1-1 0,0 0 0,7 13 0,7 5 78,29 35 1,-11-17 17,-33-40-104,-1-1-7,0 0 1,-1-1-1,1 1 1,0-1-1,1 1 1,-1-1-1,0 0 1,1 0-1,-1 0 1,1 0-1,-1 0 1,1-1-1,4 3 1,-7-4 39,0-1-190,1 0-328,-1 1 1,0-1-1,0 0 0,0 1 1,0-1-1,0 1 0,1-1 0,-1 0 1,-1 1-1,1-1 0,0 1 1,0-1-1,0 0 0,0 1 0,0-1 1,0 1-1,-1-1 0,1 1 1,-14-12-8605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1-31T16:35:10.510"/>
    </inkml:context>
    <inkml:brush xml:id="br0">
      <inkml:brushProperty name="width" value="0.025" units="cm"/>
      <inkml:brushProperty name="height" value="0.025" units="cm"/>
    </inkml:brush>
  </inkml:definitions>
  <inkml:trace contextRef="#ctx0" brushRef="#br0">7 1 1388,'0'2'172,"-1"-2"528,-1 1-492,0-1 40,2 3-296,0 4-1016,0-1 532,-2 4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25.26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110 0 8765,'-2'0'584,"0"0"0,0 1 0,0-1 0,0 0 0,0 1 0,0 0 0,1-1 0,-1 1 0,0 0 0,0 0 0,1 0 0,-1 0 0,0 0 0,1 0 0,-3 2 0,1 1-243,-1 0 0,1 0 0,0 0 0,0 0 0,-4 9-1,-1 5-925,1 0 0,-6 24 0,10-31 1337,-5 21-677,2 0-1,1 0 1,2 1 0,1-1-1,1 1 1,5 41 0,-2-68-68,-1 0 1,1 0 0,0-1-1,0 1 1,0-1-1,1 1 1,0-1-1,0 0 1,0 0 0,1 0-1,-1-1 1,1 1-1,0-1 1,1 0-1,-1 0 1,1 0 0,0-1-1,-1 1 1,2-1-1,8 4 1,9 4 15,1-1 0,0 0 0,32 7 0,-51-15 6,0-1-1,0 0 0,0 0 1,0 0-1,0 0 1,0-1-1,0 0 0,1 0 1,8-2-1,-12 1-8,1 0 0,0 0 0,-1 0 0,1 0 0,0-1 0,-1 0 0,0 1 0,1-1 0,-1 0 0,0 0 0,0 0 0,0 0 0,0-1 0,0 1 0,-1 0 0,1-1 0,-1 0 0,1 1 0,0-4 0,8-17 66,-2 0 1,0 0 0,-1-1 0,-1-1 0,3-39-1,-6 28-25,-1 0 0,-2 0 0,-6-45 0,5 76-40,1-1 0,-1 1 0,0 0 0,-1 0 0,1 1 0,-1-1 0,0 0 0,0 0 0,-1 1 0,1-1 0,-1 1 0,0 0 0,0 0 0,0 0 0,-1 0 0,1 1 0,-1-1 0,0 1 0,-8-5 0,3 3 31,0 1 1,0 1 0,0-1-1,0 2 1,-1-1-1,1 1 1,-1 1 0,0 0-1,-14 0 1,1-1 13,13 1-43,0 1 1,0 0-1,-1 0 0,1 1 0,-14 3 0,21-4-89,1 1 0,-1 0 0,0 0 0,1 1-1,-1-1 1,1 0 0,-1 1 0,1 0-1,0-1 1,0 1 0,0 0 0,0 0 0,0 0-1,0 1 1,0-1 0,1 0 0,-1 1 0,1-1-1,-1 1 1,1-1 0,0 1 0,0 0-1,-1 5 1,0 3-1808,0 1-1,0-1 0,1 1 1,0 0-1,1-1 0,3 20 1,4-1-2027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25.91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99 20 7113,'-1'-2'368,"0"1"0,-1-1 0,1 1 0,-1-1 0,1 1 0,-1 0 1,0-1-1,1 1 0,-1 0 0,0 0 0,0 0 0,0 1 0,0-1 1,1 0-1,-1 1 0,0-1 0,0 1 0,-3-1 0,3 2-285,1-1 0,-1 1 0,1-1 0,-1 1 0,1 0 0,-1-1 0,1 1 0,0 0 0,0 0 0,-1 0 0,1 0 0,0 0 0,0 0 0,0 0-1,0 1 1,0-1 0,0 0 0,0 0 0,0 1 0,1-1 0,-1 1 0,1-1 0,-1 1 0,1-1 0,-1 1 0,1 1 0,-7 26 400,1 1 1,2 0 0,1 0-1,2 53 1,0-6 310,-5-3-25,3-34-12,1 66-1,3-90-1513,-2-22-2412,-1-22-529,3-10-3406,2 13 3551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26.62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2 116 12301,'-1'-40'2899,"1"34"-412,0 27-1408,2 10-734,2 0 1,0 0-1,2 0 1,2-1-1,1 0 1,1 0-1,23 47 1,-32-74-338,1 0 1,0 0-1,0 0 0,-1 0 1,2 0-1,-1 0 0,0-1 1,1 1-1,-1-1 1,1 1-1,-1-1 0,1 0 1,0 0-1,0-1 0,4 3 1,-5-4-23,0 1 0,-1-1 0,1 0 0,0 0 1,0 0-1,0 0 0,0 0 0,0 0 0,0-1 1,0 1-1,-1 0 0,1-1 0,0 0 0,0 1 1,-1-1-1,1 0 0,0 0 0,-1 0 0,1 0 1,0 0-1,-1 0 0,0-1 0,1 1 0,-1 0 1,0-1-1,0 1 0,1-1 0,0-2 0,4-5-84,0 0 0,-1-1 0,0 0-1,0 0 1,-1 0 0,4-17 0,12-70-453,-12 49 335,16-40-94,-18 68 587,0-1 1,3-21 0,-8 78 76,2 0 0,1-1 0,11 41 0,35 105 141,0-3 215,-38-133-1725,-3-42-1626,-8-3 2023,0 0-1,-1 0 1,1 0 0,0 0-1,0-1 1,0 1 0,-1 0-1,1 0 1,0-1 0,0 1-1,0 0 1,-1-1 0,1 1-1,3-4-2472,-2-3-678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7:45.06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0 144 3400,'0'3'6841,"1"5"-3497,1 50-3182,-2 7 408,14 98 1,-8-122-408,1-1-1,2 0 1,22 60 0,-25-88-87,0 1 0,1-1-1,0-1 1,1 1 0,1-1 0,-1-1 0,2 0 0,10 10 0,-15-16 22,-1 0 0,0 0 0,1-1 0,0 0 0,0 1 0,0-2 0,0 1 0,0-1 0,1 0 0,-1 0 0,1 0 0,-1-1 0,1 0 0,-1 0 0,1 0 0,0-1 0,0 0 0,-1 0 0,1 0 0,0-1 0,11-2 0,-13 1-30,0 0 0,0 0 0,-1 0 0,1-1-1,0 0 1,-1 1 0,0-1 0,0 0 0,0-1 0,0 1 0,0-1 0,-1 1 0,1-1 0,-1 0 0,0 0 0,0 0 0,2-6 0,3-11 77,0 1 0,4-28 1,-8 34-94,2-21 84,-2 1-1,-1-1 1,-3-56 0,-1 18 141,0 59-244,0-1 0,0 0 1,-2 1-1,0-1 0,-11-26 1,2 4 27,9 24-35,-1 0 0,0 0-1,0 0 1,-2 1 0,1 0 0,-2 0 0,1 0 0,-1 1 0,-1 0-1,0 1 1,-1 0 0,0 0 0,0 1 0,-1 0 0,-1 1-1,-11-7 1,11 8-15,6 4-9,1 0 0,-1 0-1,0 0 1,0 1 0,0 0 0,0 0-1,0 1 1,-1-1 0,1 1 0,0 0 0,-10 1-1,14 0-3,0 0 0,-1 0 0,1 0 0,0 1 0,-1-1 0,1 1 0,0-1 0,0 1 0,-1 0 0,1 0 0,0 0 0,0 0 0,0 0 0,0 0 0,0 1 0,0-1 0,1 1 0,-1-1 0,0 1 0,1 0 0,-1 0 0,1-1 0,0 1 0,-1 0 0,1 0 0,0 0 0,0 1 0,0-1 0,1 0 0,-1 0 0,0 0 0,1 1 0,0-1 0,-1 4 0,-1 9 18,1 0-1,0-1 1,1 1 0,1 0 0,4 23 0,3 10-3380,0 1-7037,-5-27 6456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30.51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9 27 8393,'1'-7'46,"4"-13"10285,-4 31-9273,0 80-649,-15 400 2433,12-475-2455,1-42-4881,1 14 2364,0-37-6287,0 20 4208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31.32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9829,'2'64'8297,"5"26"-5760,-3-62-2249,0-1-1,1 0 1,2 0 0,18 48-1,-24-72-257,0 0 0,1-1 0,-1 1 0,1 0 0,0-1 0,0 1 0,-1-1 0,2 1 0,-1-1 0,0 0 0,0 0 0,1 0 0,-1 0 0,1 0 0,0 0 0,3 1 0,-4-3-20,0 1 0,1-1 0,-1 0 0,0 0 0,0 0 0,0 0 0,0-1 0,0 1 0,0-1 0,0 1 0,0-1 0,0 1 0,0-1 0,0 0 0,0 0-1,-1 0 1,1 0 0,0-1 0,-1 1 0,1 0 0,0-1 0,-1 1 0,0-1 0,1 1 0,1-3 0,3-4 7,0 0 0,0-1 0,-1 0 0,0 0 0,-1 0 0,6-16 0,16-65-52,-10 28-22,-6 25 27,1-7 26,-7 36 250,-3 16 296,4 83 314,4-1 0,37 159 0,-38-212-306,-3-24-311,2-12-6039,-6-3 4665,1 1 0,-1-1 0,0 1 0,0-1 1,0 1-1,0-1 0,0 0 0,0 0 0,-1 1 1,2-4-1,3-11-3226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31.78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45 14 9337,'-2'-7'2389,"0"1"1116,-4 14-1895,1 3-1156,1 1 0,0-1 0,1 1 0,0 0 0,1 0 0,-1 14 0,-1 77 933,4-78-988,-6 283 2109,14-400-18568,-6 62 11935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32.16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11805,'0'0'625,"18"5"2072,-13 0-2371,0 0 0,0 0 0,0 0 1,-1 1-1,1 0 0,-2 0 0,1 0 0,5 12 1,19 57 1054,-22-55-942,31 89 1479,23 119-1,-57-237-7784,-2-10 1834,-1 8-1452,0 0 1324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32.50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76 12881,'3'-2'488,"1"0"168,9 0 72,10-2 20,7 0 12,8 0 1,4 0-97,0 0-224,-2 0-320,11-4-1540,-16 0-1945,-6-2 1,-13 0 0,-7 1-1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33.14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18 99 12033,'-1'50'5079,"0"22"-1087,2-48-3368,0 0 0,8 37 1,-7-51-563,0-1 0,1 0 0,0 1 0,0-2 0,1 1 0,0 0 0,1-1 0,0 1 0,0-1 0,1-1 0,0 1 0,0-1 0,1 0 0,0 0 0,0-1 0,14 10 1,-12-10-37,0-1 0,0 0 0,1 0 1,0-1-1,0-1 0,0 1 1,0-2-1,1 1 0,14 1 1,-20-4-20,0 0 0,0 0 0,-1 0 0,1-1 0,0 0 0,-1 1 0,1-2 0,0 1 0,-1 0 0,0-1-1,1 0 1,-1 0 0,0 0 0,0-1 0,0 1 0,0-1 0,0 0 0,-1 0 0,1-1 0,-1 1 0,0-1 0,0 1 0,4-6 0,5-13-31,0-1 0,-1 1 0,-1-2 0,-1 1-1,-2-1 1,0 0 0,-1-1 0,-2 0 0,0 0 0,-2 0 0,-1 0-1,-2-27 1,1 47 22,-1 0-1,0 0 0,0 1 0,0-1 1,0 0-1,-1 0 0,0 0 1,0 1-1,0-1 0,-1 1 1,0 0-1,1 0 0,-2 0 1,1 0-1,0 0 0,-6-4 1,3 3 8,-1 0 0,0 0-1,0 1 1,-1 0 0,1 1 0,-1-1 0,0 1 0,0 1 0,-10-3 0,2 2 5,0 1 0,0 1 0,0 0 0,0 0 0,0 2 0,0 0 0,0 1 0,0 1 0,-28 8 0,39-10-79,-1 2 0,0-1-1,0 1 1,1 0 0,-1 0-1,1 0 1,0 1 0,0 0-1,0 0 1,0 0 0,1 1-1,0-1 1,0 1 0,-4 5-1,4-2-624,0 1 0,1-1 0,-1 1 0,2-1 0,-1 1 0,1 0 0,1 0 0,-2 17 0,-1 26-3560,2 5 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34.67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56 44 13865,'-3'-1'5952,"7"-4"-2499,18-8-1699,33-9-2426,-54 21 670,1 1 0,-1-1-1,0 1 1,1 0 0,-1-1-1,0 1 1,1 0 0,-1 0-1,1 0 1,-1 0 0,0 0 0,1 1-1,-1-1 1,1 0 0,-1 1-1,0-1 1,1 0 0,-1 1-1,0 0 1,0-1 0,1 1 0,-1 0-1,0 0 1,2 1 0,-2 0 0,0 0 0,0-1 0,0 1 0,-1 0 1,1 0-1,0 0 0,-1 0 0,1 1 0,-1-1 1,1 0-1,-1 0 0,0 0 0,0 0 0,0 3 0,-2 9 0,0-1 0,-1 0 0,-8 25 0,2-15 30,-1 0 1,-16 28-1,-12 25 82,40-86-325,-1 9 200,-1-1-1,0 1 1,0-1 0,1 0-1,-1 1 1,1-1-1,-1 1 1,1-1-1,0 1 1,0 0-1,-1-1 1,1 1-1,0 0 1,0 0-1,0-1 1,1 1-1,-1 0 1,0 0-1,0 0 1,0 0-1,1 0 1,-1 1-1,1-1 1,1-1-1,1 1 7,0-1-1,0 1 1,0-1 0,1 1-1,-1 0 1,0 1-1,0-1 1,1 1 0,-1 0-1,0 0 1,1 0-1,-1 1 1,0-1 0,0 1-1,1 0 1,-1 0-1,0 1 1,0-1 0,0 1-1,7 4 1,-7-3 10,0 1 0,0-1 0,0 1 0,0 0 0,-1 1 0,0-1 0,0 0 1,0 1-1,0 0 0,-1 0 0,1 0 0,-1 0 0,0 0 0,-1 0 0,0 0 0,2 6 0,-1-1 24,-1 0-1,0-1 1,0 1-1,-1 0 1,0-1-1,0 1 1,-1 0-1,0 0 1,-1-1-1,0 1 1,-6 13-1,6-18-6,-1 0-1,0 0 1,0 0 0,0 0-1,-1-1 1,1 1-1,-1-1 1,0 0 0,-1 0-1,1 0 1,-1-1-1,1 0 1,-1 1 0,0-2-1,0 1 1,-1-1-1,1 1 1,0-1 0,-1-1-1,-9 3 1,10-3-17,0 0 0,-1 0 1,1 0-1,0-1 0,-1 1 0,1-1 1,0-1-1,-1 1 0,1-1 1,0 0-1,0 0 0,-1 0 0,1-1 1,0 0-1,0 0 0,1 0 0,-1 0 1,0-1-1,1 0 0,-1 0 0,1 0 1,0-1-1,0 1 0,0-1 0,1 0 1,-1 0-1,-4-7 0,31 9-6815,-8 7-1963,-6-4 4388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35.41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52 4 8913,'-12'-2'3204,"12"2"-3085,-1 0 0,1-1 0,-1 1 0,1 0 0,-1 0 0,0 0 0,1 0 0,-1 0 0,1 0 0,-1 0 1,0 0-1,1 0 0,-1 0 0,1 0 0,-1 0 0,1 0 0,-1 1 0,0-1 0,1 0 0,-1 0 0,1 1 0,-1-1 1,1 0-1,-1 1 0,1-1 0,-1 0 0,1 1 0,0-1 0,-1 1 0,1-1 0,-1 1 0,1-1 0,0 1 0,0-1 0,-1 1 1,1-1-1,0 1 0,0-1 0,0 1 0,-1 0 0,1-1 0,0 1 0,0-1 0,0 1 0,0 1 0,-5 13 333,1 1-1,0 1 1,1-1-1,1 0 1,0 1-1,2 0 1,0-1-1,0 1 1,2 0-1,5 26 1,-4-33-383,1 0 0,1 0 0,0 0 1,0-1-1,1 0 0,0 0 0,0 0 1,1-1-1,9 10 0,-5-7-41,1-1 1,0 1-1,0-2 0,1 0 1,24 13-1,-30-19-17,-1 0 1,1 0-1,0-1 1,1 0-1,-1 0 0,0-1 1,0 0-1,1 0 1,11-1-1,-16 0-3,0 0 0,-1-1-1,1 1 1,0-1-1,-1 1 1,1-1 0,-1 0-1,1 0 1,-1 0-1,1 0 1,-1-1 0,0 1-1,0-1 1,1 1-1,-1-1 1,0 0 0,-1 0-1,1 0 1,0 0-1,0 0 1,-1 0 0,1 0-1,-1-1 1,0 1-1,0-1 1,0 1 0,0-1-1,0 1 1,0-4 0,5-16 38,-2-1 1,-1 1-1,-1-1 1,-1 0-1,-1 0 1,-1 0-1,-1 0 1,-5-24-1,6 42-7,-1 1-1,0-1 1,0 0-1,0 1 1,0 0-1,-1-1 1,0 1-1,0 0 1,0 0-1,0 0 0,-1 1 1,0-1-1,1 1 1,-1 0-1,0 0 1,0 0-1,-1 1 1,1-1-1,-1 1 1,1 0-1,-1 0 1,0 1-1,0-1 1,1 1-1,-7 0 1,6 0-127,-1 0 0,1 1 0,-1 0 0,1 0 0,0 0 0,-1 1 0,1 0-1,0 0 1,-1 0 0,1 1 0,0-1 0,0 1 0,0 0 0,0 1 0,1-1 0,-1 1 0,1 0 0,-1 0 0,1 1 0,0-1 0,0 1 0,0 0 0,-3 5 0,-2-1-1918,5-12 195,4 3 1665,-1 1 0,1-1 0,0 1 0,0 0 0,0-1 0,-1 1 0,1 0 0,0-1 0,0 1 0,-1 0 0,1 0 0,0-1 0,-1 1 0,1 0 0,0 0 0,-1-1 0,1 1 0,0 0 0,-1 0 0,1 0 0,0 0 0,-1-1 0,1 1 0,-1 0 0,1 0 0,0 0 0,-1 0 0,1 0 0,-1 0 0,1 0 0,-1 0 0,1 0 0,0 0 0,-1 1 0,1-1 0,0 0 0,-1 0 0,1 0 0,-1 0 0,1 1 0,0-1 0,-1 0 0,1 0 0,-1 1 0,-6 1-4082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35.99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1 129 12269,'0'3'457,"0"0"0,1 0 0,-1-1 0,1 1 0,0 0 0,0-1 1,0 1-1,0-1 0,0 1 0,0-1 0,1 1 0,0-1 0,-1 0 0,4 3 0,-2-1-279,1 0-1,0-1 1,0 0 0,0 1-1,1-2 1,-1 1 0,1 0-1,5 2 1,-6-4-182,0 1 0,0-1 0,-1 1-1,1-1 1,0-1 0,0 1 0,0 0 0,0-1 0,0 0 0,0 0 0,0 0 0,0 0 0,0-1-1,0 0 1,0 1 0,0-1 0,0-1 0,0 1 0,-1-1 0,1 1 0,0-1 0,-1 0 0,0 0-1,1-1 1,-1 1 0,5-5 0,-4 1 12,1-1-1,-1 1 0,-1-1 0,1 0 1,-1 0-1,0 0 0,-1 0 1,1-1-1,-2 1 0,1-1 1,-1 1-1,0-1 0,0-13 0,-1 18 5,-1-1-1,1 1 1,0-1-1,-1 0 0,0 1 1,0-1-1,0 1 0,0 0 1,0-1-1,-1 1 1,1 0-1,-1 0 0,-3-5 1,3 6-3,0 1 1,0-1-1,0 1 1,0-1-1,0 1 1,0 0-1,0-1 1,0 1-1,-1 0 1,1 0-1,0 1 1,-1-1-1,1 0 1,-1 1-1,1 0 1,-1-1-1,1 1 1,-1 0-1,1 0 1,-1 0-1,-3 1 1,4 0-51,0-1 0,0 1-1,0-1 1,0 1 0,0 0 0,0 0-1,0 0 1,0 0 0,0 0 0,1 1 0,-1-1-1,0 0 1,1 1 0,-1-1 0,1 1 0,-3 3-1,-8 7-1485,11-12 1221,0 1-1,0 0 1,0 0-1,0 0 0,0 0 1,0 0-1,0 0 1,0 0-1,0 0 1,0 0-1,1 0 0,-1 0 1,0 0-1,1 1 1,-1-1-1,1 0 0,-1 1 1,1-1-1,-1 0 1,1 1-1,0-1 1,0 2-1,-1-2 71,-3 28-3620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41.18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89 11 10557,'-2'-5'9278,"-7"18"-9134,1 0-1,0 1 1,1 0 0,1 1-1,0-1 1,1 1 0,1 0-1,0 1 1,-2 17 0,0 15 248,1 81 1,4-113-263,2 1 0,0-1 0,0 1 0,2-1 1,0 1-1,10 28 0,-11-40-104,0 0 0,1-1 0,-1 1 0,1-1 0,0 1 1,0-1-1,0 0 0,1 0 0,0 0 0,-1-1 0,1 1 0,0-1 0,1 0 0,-1 0 0,1-1 0,-1 1 0,1-1 0,0 0 1,0 0-1,0-1 0,0 1 0,0-1 0,0 0 0,0 0 0,10-1 0,-7 1-7,-1-1 1,0-1-1,0 1 0,0-1 1,0 0-1,1-1 0,-1 0 1,-1 0-1,1-1 0,0 1 1,-1-1-1,1-1 0,-1 1 0,7-6 1,-5 2-25,0 0 0,0 0 1,-1-1-1,0 0 0,-1-1 1,0 1-1,0-1 0,8-18 0,-4 4-65,-1-1-1,-1 0 0,-1 0 0,-2-1 0,0 1 0,-2-1 1,1-36-1,-3 45 27,-1 0 1,-1 0-1,0 0 0,-1 0 1,-1 1-1,-5-21 1,6 31 40,0 0 1,0 1 0,-1-1 0,1 1 0,-1-1 0,0 1 0,0 0 0,0 0 0,-1 0 0,1 1 0,-1-1-1,0 1 1,0 0 0,0 0 0,-1 0 0,1 0 0,-1 1 0,1 0 0,-1 0 0,0 0 0,0 0 0,0 1 0,-6-1-1,0 0-11,1 1 0,0 0-1,0 1 1,-1 0-1,1 1 1,0 0-1,0 1 1,0 0 0,0 0-1,0 1 1,0 0-1,1 1 1,-1 0-1,1 0 1,0 1 0,0 1-1,0-1 1,1 1-1,0 1 1,-13 12-1,16-12-676,-1 0 0,1-1 0,0 2 0,1-1 0,-1 0 0,1 1 0,1 0 0,0 0 0,-4 12-1,6-14-58,-6 34-6372,8-27 3185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9:41.38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139 1 6025,'4'4'10564,"-1"4"-9495,-9 19-836,-14 39 0,-5 20-151,-63 352 583,86-418-408,-1 5-302,2-47-15406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41.95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285 9 9457,'0'53'1278,"0"-33"148,0-19-33,0-7 639,0 2-1925,0 1 0,0-1 0,0 0 0,-1 1 0,1-1 0,-1 1 0,0-1 0,0 1 0,0-1 0,-1 1 0,1-1 0,-3-2-1,2 4-24,0-1-1,0 1 0,0 1 1,0-1-1,0 0 0,-1 0 0,1 1 1,-1-1-1,1 1 0,-1 0 1,1 0-1,-1 0 0,0 0 0,0 0 1,-5 0-1,2 0 52,1 0 1,-1 0-1,1 1 0,-1 0 1,1 0-1,-1 0 1,1 1-1,0-1 0,-1 1 1,1 1-1,-1-1 0,1 1 1,0 0-1,0 0 1,0 1-1,-5 3 0,3-1 1,0 0 0,1 0-1,0 1 1,0 0 0,1 1 0,-1-1-1,1 1 1,1 0 0,-7 12 0,-1 8 132,2-1 0,1 2 0,1-1 0,1 1 0,-3 30 0,4-25 97,2 0 1,2 0-1,1 1 0,1-1 0,10 63 1,-9-92-302,0 0 0,0 0 0,0 0 0,0 0 1,1 0-1,-1-1 0,1 1 0,0-1 0,1 1 0,-1-1 0,0 0 1,1 0-1,0 0 0,0 0 0,0-1 0,0 1 0,0-1 1,6 4-1,-4-3-39,1-1 1,0 0 0,0 0-1,1 0 1,-1-1 0,0 0-1,0 0 1,1-1-1,-1 0 1,11 0 0,7-4-930,0 0 1,0-1 0,-1-2 0,45-18 0,-46 16-3555,-1-1 0,32-21 0,-32 16-133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42.47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116 1 11613,'-5'0'810,"3"0"-612,0 0-1,1-1 1,-1 1 0,0 0-1,0 0 1,0 0-1,1 0 1,-1 1 0,0-1-1,0 0 1,1 1 0,-1 0-1,0-1 1,1 1-1,-1 0 1,0 0 0,1-1-1,-1 1 1,1 0 0,-1 1-1,1-1 1,0 0-1,0 0 1,-1 1 0,1-1-1,0 0 1,0 1 0,0-1-1,0 1 1,0 0-1,0 1 1,-7 19 274,0 0-1,2 1 1,1-1 0,1 1-1,0 0 1,1 31 0,0-20 13,-16 248 3063,17-160-4478,10-167-7336,-12-18-175,3 25 4220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43.21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66 9493,'0'-7'534,"0"0"0,1 1 0,0-1 0,3-11-1,4 4 4065,-5 16-4142,-1 1 0,1 0 0,-1 0 0,0 0 0,0 0 0,3 7 0,11 28 1194,19 72 0,-25-71-889,3-1 0,17 39-1,-27-71-645,0 0-1,0-1 0,0 0 0,1 1 1,-1-1-1,1-1 0,9 9 1,-12-12-96,0 0 0,1 0 0,-1 0 0,0-1 0,1 1 0,-1 0 0,0-1 1,1 1-1,-1-1 0,1 1 0,-1-1 0,0 0 0,1 0 0,-1 0 0,1 0 1,-1 0-1,1 0 0,-1 0 0,1 0 0,-1 0 0,1-1 0,-1 1 0,1-1 1,-1 1-1,0-1 0,1 0 0,-1 1 0,0-1 0,0 0 0,1 0 0,-1 0 1,0 0-1,0 0 0,0 0 0,0 0 0,0 0 0,0 0 0,1-2 0,18-27-49,-1 0-1,-1-1 0,-2-1 0,24-66 0,-38 95 13,3-9 30,-1 0 1,0-1 0,0 0-1,-2 0 1,1 0-1,-1 0 1,-1 0 0,-1 0-1,-1-25 1,-6 48 784,0 7-497,3 15 129,1-1 0,1 1 1,3 53-1,1-16 17,-3 25 130,5 156 985,-4-248-1732,2 21 775,-2-23-711,0 1-1,0-1 1,0 1 0,0-1-1,0 1 1,1-1 0,-1 1 0,0-1-1,0 1 1,0-1 0,0 1-1,0-1 1,1 1 0,-1-1 0,0 1-1,1-1 1,-1 1 0,0-1-1,1 0 1,-1 1 0,0-1 0,1 1-1,-1-1 1,1 0 0,-1 0-1,0 1 1,1-1 0,-1 0 0,1 0-1,-1 1 1,2-1 0,-2-1-316,1 1-1,0-1 1,-1 0 0,1 1 0,-1-1 0,1 0-1,-1 0 1,0 1 0,1-1 0,-1 0 0,0 0 0,1 0-1,-1 0 1,0 1 0,0-1 0,0 0 0,0 0 0,0-2-1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52.43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57 198 8409,'0'-7'1302,"1"0"0,0 0 1,0 1-1,0-1 0,5-11 1,-3 9-802,1 1 0,0 0 1,9-15-1,-3 10-378,0 0 0,1 1 0,1 0 0,19-15-1,-28 24-67,1 0-1,-1 1 1,1 0-1,0 0 1,-1 0-1,1 1 0,0-1 1,6-1-1,-9 3-35,0 0-1,0 0 1,-1-1 0,1 1-1,0 0 1,0 0-1,0 0 1,0 0-1,0 0 1,0 0 0,0 1-1,0-1 1,0 0-1,-1 0 1,1 1 0,0-1-1,0 0 1,0 1-1,0-1 1,-1 1-1,1-1 1,0 1 0,0-1-1,-1 1 1,1 0-1,0-1 1,-1 1-1,1 0 1,-1-1 0,1 1-1,-1 0 1,1 0-1,-1 0 1,0-1 0,1 1-1,-1 0 1,0 0-1,0 0 1,1 0-1,-1 0 1,0 0 0,0 1-1,1 8 60,0 1 0,-1-1-1,0 0 1,-1 1 0,0-1-1,-1 1 1,0-1 0,0 0-1,-1 0 1,-1 0 0,1 0-1,-2-1 1,1 0 0,-1 1-1,-1-1 1,1-1 0,-12 13-1,8-5-9,25-23-118,18-9-82,-32 15 126,1 0-1,0 1 0,0-1 1,0 1-1,-1 0 0,1 0 0,0 0 1,0 0-1,0 0 0,0 1 1,-1-1-1,1 1 0,0 0 1,0-1-1,-1 2 0,1-1 0,-1 0 1,1 0-1,-1 1 0,1-1 1,-1 1-1,0 0 0,0 0 1,0 0-1,0 0 0,0 0 0,0 0 1,0 0-1,-1 1 0,1-1 1,-1 0-1,0 1 0,1 0 1,-1-1-1,0 1 0,-1 0 0,1-1 1,0 1-1,-1 0 0,1 3 1,2 13 33,0 1 0,-2-1 0,0 1 1,-1 0-1,-1-1 0,-1 1 0,-7 34 0,7-47 0,0 0-1,-1 0 0,0 0 0,0 0 0,-1 0 0,1-1 0,-1 1 0,-1-1 0,0 0 0,-5 6 0,6-8-5,0-1 0,-1 1 0,0-1 1,1 0-1,-1 0 0,0-1 0,0 1 0,-1-1 1,1 0-1,-1 0 0,1-1 0,-1 0 0,1 0 0,-12 1 1,9-2 1,-1-1 0,0 0 0,1 0 0,-1 0 0,1-1 0,-1-1 0,1 1 0,0-1 0,-12-7 0,15 8-23,0-1 0,0 1 0,0-1 0,0-1 0,1 1 0,0-1 0,0 1 0,0-1 0,0-1 0,0 1 0,1 0 0,0-1 0,0 0 0,0 0 0,-4-9 0,7 14-22,0 0 1,0 0 0,0 0-1,0-1 1,0 1 0,0 0-1,0 0 1,0-1 0,0 1-1,0 0 1,0 0 0,0-1-1,0 1 1,0 0-1,0 0 1,0 0 0,0-1-1,0 1 1,0 0 0,0 0-1,0-1 1,0 1 0,0 0-1,1 0 1,-1 0 0,0-1-1,0 1 1,0 0 0,0 0-1,0 0 1,1-1-1,-1 1 1,0 0 0,0 0-1,0 0 1,1 0 0,-1 0-1,0 0 1,0 0 0,0-1-1,1 1 1,-1 0 0,0 0-1,0 0 1,1 0 0,-1 0-1,0 0 1,0 0 0,1 0-1,-1 0 1,0 0 0,21 5-1203,19 15-7814,-34-17 5434,-1-4-1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52.97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27 63 9897,'-1'25'1002,"2"1"1,0-1-1,2 1 1,0-1-1,9 27 1,-10-45-907,0-1 1,0 0-1,1 0 1,0 0-1,0 0 1,1-1 0,0 1-1,0-1 1,0 0-1,0 0 1,1 0-1,0 0 1,0-1 0,0 0-1,0 0 1,1 0-1,0-1 1,-1 0-1,1 0 1,1 0-1,-1-1 1,0 0 0,1 0-1,11 2 1,-12-3-75,-1-1 0,0 1 1,0-1-1,0 0 1,0 0-1,0-1 0,0 1 1,0-1-1,0 0 1,0-1-1,0 1 0,0-1 1,0 0-1,0 0 0,-1 0 1,1-1-1,5-4 1,-5 2-3,1 0-1,-1 0 1,-1 0 0,1 0 0,-1-1 0,0 0 0,0 0 0,-1 0 0,0 0 0,0-1 0,4-11 0,-4 9 14,-1 0 0,0 0 0,0 1 0,-1-1 0,0 0 0,-1 0 0,0-1 0,0 1 0,-1 0 0,0 0 0,-1 1 0,1-1 0,-2 0 0,1 0 0,-1 1 0,-1-1 0,0 1 0,0 0 0,0 0 0,-8-9 0,6 11 32,0 1-1,0-1 0,0 1 0,-1 1 0,0-1 0,0 1 0,0 0 0,-1 1 0,1 0 0,-1 0 0,0 0 0,0 1 0,0 0 0,0 1 0,0 0 0,0 0 0,-9 1 0,10 0-76,1 0-1,-1 0 1,1 1 0,0 0-1,0 0 1,0 1 0,-1 0-1,1 0 1,1 0 0,-1 1-1,0 0 1,0 0-1,1 0 1,0 1 0,0-1-1,0 1 1,0 1 0,0-1-1,1 1 1,0-1 0,0 1-1,-5 9 1,4-6-215,4-6-299,-1 0 0,0 1 0,1-1 0,0 1 0,0-1 0,-1 1 0,1-1 0,1 1 0,-1 0 0,0-1 0,1 1-1,-1 0 1,1 0 0,0 0 0,0-1 0,0 1 0,0 0 0,1 0 0,-1 0 0,1-1 0,-1 1 0,1 0 0,1 3 0,8 9-3356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53.94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73 81 13625,'1'-2'55,"-1"0"0,1 0-1,0 0 1,0 0 0,0 0-1,0 0 1,0 0-1,0 0 1,0 0 0,0 0-1,1 1 1,-1-1 0,1 0-1,-1 1 1,1-1 0,0 1-1,0 0 1,3-2 0,41-22 607,-40 22-494,0 0-16,0 0 1,0 1-1,0 0 0,0 0 1,0 1-1,1-1 0,-1 1 1,11 0-1,-15 1-90,0 0 0,0 0-1,0 0 1,0 1 0,-1-1 0,1 1 0,0-1-1,0 1 1,-1 0 0,1-1 0,0 1 0,-1 0-1,1 0 1,-1 0 0,1 0 0,-1 1 0,1-1 0,-1 0-1,0 1 1,0-1 0,1 0 0,-1 1 0,0 0-1,-1-1 1,1 1 0,0-1 0,0 1 0,-1 0-1,1 0 1,-1 0 0,1-1 0,-1 1 0,1 3-1,-1 4 80,1-1-1,-1 0 0,-1 0 0,0 0 0,0 0 0,0 0 0,-1 0 0,0 0 0,-1-1 1,-4 11-1,-2 1 305,-1-1 0,-22 32 0,42-54-371,0-1 0,0 2 0,0-1 0,16-2 0,-19 5-112,0 0 0,0 0 0,0 1 1,0 0-1,1 0 0,-1 1 0,0 0 0,0 0 1,10 3-1,-14-3 25,1 0 0,-1 0 1,-1 1-1,1-1 0,0 1 0,0 0 1,0 0-1,-1 0 0,1 0 0,-1 0 1,0 1-1,0-1 0,0 1 0,0-1 0,0 1 1,0 0-1,0 0 0,-1-1 0,0 1 1,1 0-1,-1 1 0,0-1 0,0 5 1,1 0 33,-1 0 0,0 0 0,-1 0 0,0 1 0,0-1 0,-1 0 0,0 0 0,0 1 0,-1-1 0,0 0 0,0 0 0,-1 0 0,0-1 0,-1 1 0,1-1 0,-2 0 0,1 0 0,-1 0 0,-7 9 0,3-7 46,-1 0 0,0 0 1,0-1-1,-1 0 0,1-1 0,-2 0 1,1-1-1,-1 0 0,0-1 1,0 0-1,-23 5 0,23-6-20,0-1 0,0-1-1,0 0 1,0-1 0,-1 0 0,1-1 0,-1 0-1,1-1 1,0 0 0,-1-1 0,-22-6-1,34 7-43,-1 0 0,1 0 0,-1 0 0,1 0 0,-1 0-1,1 0 1,-1 0 0,1 0 0,0 0 0,0-1 0,0 1-1,0-1 1,0 1 0,0-1 0,0 1 0,0-1 0,0 1-1,1-1 1,-1 0 0,1 1 0,-1-1 0,0-3 0,1 5-43,0-1 0,0 0 1,1 0-1,-1 0 0,0 0 1,0 0-1,0 0 1,1 0-1,-1 0 0,0 1 1,1-1-1,-1 0 0,1 0 1,-1 0-1,1 1 1,0-1-1,-1 0 0,1 0 1,1 0-1,0-1-166,0 1-1,0 0 1,0 0-1,0 0 1,0 0 0,0 1-1,1-1 1,-1 1-1,0-1 1,1 1 0,3 0-1,17-1-1263,17-1-1860,-7-1-3738,-18 2 2951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54.54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1 130 11913,'0'22'2328,"2"-12"-2054,0-1 0,0 0-1,1 0 1,0 0 0,0-1 0,1 1-1,0-1 1,1 0 0,0 0 0,0 0-1,1-1 1,0 0 0,0 0-1,1 0 1,0-1 0,0 0 0,14 9-1,-10-6-152,1-2 0,1 1 0,0-2 0,0 0 0,0 0 0,0-1 0,1-1 0,0 0 0,0-1 0,27 2 0,-37-4-106,-1-1 1,0 0-1,1-1 1,-1 1 0,0-1-1,1 1 1,-1-1 0,0 0-1,0 0 1,0 0 0,1-1-1,-1 1 1,-1-1 0,1 0-1,0 0 1,0 0 0,-1 0-1,1 0 1,-1 0 0,1-1-1,-1 1 1,0-1-1,0 0 1,0 0 0,-1 0-1,1 0 1,-1 0 0,1 0-1,-1 0 1,0 0 0,0 0-1,0-5 1,3-10 32,-2 0 1,0-1 0,-1 1-1,-3-32 1,2 32 13,0 12 1,-1 0 1,1 0-1,-1 0 0,0 0 0,-1 0 1,1 0-1,-1 1 0,0-1 0,-1 1 1,1-1-1,-1 1 0,0 0 1,-1 0-1,1 0 0,-1 0 0,0 1 1,-7-7-1,3 5 162,0 0 0,-1 0 0,0 1 0,0 0 0,0 1 0,-1 0 0,0 0 0,1 1 1,-16-2-1,15 2-36,1 2 1,-1 0-1,0 0 1,1 0-1,-1 1 1,0 1-1,0 0 1,1 0-1,-1 1 1,-17 5-1,22-5-289,1 0-1,0 0 0,-1 0 0,1 0 0,0 1 0,0 0 1,0-1-1,1 2 0,-1-1 0,1 0 0,0 1 1,0-1-1,0 1 0,0 0 0,0 0 0,1 0 1,0 1-1,0-1 0,0 0 0,0 1 0,1-1 1,0 1-1,-2 9 0,2 5-3022,0 0 0,1 0 0,0 1 1,5 22-1,-1-20-1254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01.49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156 25 10821,'0'-5'8942,"-2"-14"-6397,-17 53-2092,3 0 0,1 1 0,-18 62 0,-18 116 1786,45-185-1835,-5 40 111,8-48-4729,6-56-4833,-1 16 4379,1-7-1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01.93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21 8421,'0'-1'244,"0"0"0,0 0 1,0 0-1,0 0 0,1 1 1,-1-1-1,0 0 0,1 0 1,-1 0-1,0 0 0,1 0 1,-1 0-1,1 0 0,0 0 1,-1 1-1,1-1 0,-1 0 1,1 0-1,0 1 0,0-1 1,0 1-1,-1-1 0,3 0 1,-2 1-18,0 1 1,0 0-1,0 0 0,1-1 1,-1 1-1,0 0 1,0 0-1,0 0 1,0 0-1,0 0 1,-1 1-1,1-1 1,0 0-1,0 0 1,-1 1-1,1-1 1,0 2-1,7 18 498,0 0-1,-1 0 1,-2 1 0,0 0-1,-1 0 1,0 24 0,3 3 287,5 42 638,15 87 2157,-24-167-5278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02.26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14 14153,'1'-2'448,"4"-2"108,8 1 48,6 0 21,5 2-1,11 1 4,-2 0-84,-2 1-324,2 1-732,-12 0-3065,-5 0 1,-4-2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9:42.65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0 4744,'0'0'8555,"2"22"-5039,0-7-2973,1-1 0,0 0-1,1 0 1,0 0 0,8 14 0,36 69 194,-24-52-428,12 22 19,-17-32-144,-1-1-1,24 72 1,-23-34 806,-14-39-262,-1-4-328,-4-28-473,0-1 1,1 1-1,-1 0 0,0-1 1,1 1-1,-1-1 1,1 1-1,-1-1 0,1 1 1,-1-1-1,1 1 1,0-1-1,-1 0 0,1 1 1,0-1-1,-1 0 1,1 1-1,0-1 0,-1 0 1,1 0-1,0 0 1,-1 0-1,1 0 0,0 1 1,-1-1-1,1 0 1,1-1-1,22-2-3440,-19 2 2794,-4 1 403,0 0 1,0 0 0,0-1 0,0 1 0,0 0-1,-1 0 1,1 0 0,0-1 0,0 1 0,0 0-1,0-1 1,-1 1 0,1-1 0,0 1 0,0-1-1,-1 1 1,1-1 0,0 0 0,-1 1 0,1-1-1,0 0 1,-1 1 0,1-2 0,2-2-1041,7-10-3105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02.64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66 1 13673,'-6'59'6504,"-15"54"-2986,-5 40-652,25-147-2794,-11 156 2515,20-239-21358,-4 48 13550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03.26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9 13873,'3'-8'2189,"4"15"-809,5 14 212,-3 5-307,0 1 0,5 31 0,8 25 639,-18-70-1583,1 0 0,0-1-1,1 0 1,0 0 0,11 16 0,-16-27-332,1 1-1,-1 0 0,0 0 1,1-1-1,-1 1 1,1-1-1,0 1 1,-1-1-1,1 0 1,0 1-1,0-1 1,0 0-1,0 0 0,0 0 1,0-1-1,0 1 1,0 0-1,0-1 1,1 0-1,-1 1 1,0-1-1,0 0 1,0 0-1,1 0 0,-1 0 1,0-1-1,0 1 1,0 0-1,0-1 1,1 0-1,-1 1 1,0-1-1,0 0 1,0 0-1,0 0 0,-1-1 1,1 1-1,0 0 1,0-1-1,-1 1 1,3-3-1,4-4-226,1-1 0,-1-1 0,-1 1 0,0-1-1,0 0 1,-1-1 0,0 0 0,-1 0 0,0 0 0,-1-1 0,6-21 0,-4 4-22,-1-1 0,-1 0 0,0-51-1,-4 92 718,-2-1 0,1 1-1,-6 15 1,-2 23 487,7 208 3625,3-229-4146,-1-17-896,3 23 383,1-25-3202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03.86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64 130 14825,'0'0'103,"0"0"-51,0 0-1,0 0 0,0 0 1,0 0-1,0 0 1,0 0-1,-2-1 1441,2 1-1441,0 0 0,0 0 1,0 0-1,0 0 1,0 0-1,0 0 1,0 0-1,0 0 0,0-1 1,-6 14 1101,-4 19 314,7-18-953,1 0 0,1 0 1,0 0-1,1 0 0,1 0 1,0 0-1,1-1 0,0 1 1,1 0-1,0-1 0,1 1 1,7 13-1,-8-20-346,0-1 0,1 1-1,0-1 1,1 1 0,-1-1 0,1 0 0,0-1-1,1 1 1,-1-1 0,1 0 0,0-1 0,1 1 0,-1-1-1,1-1 1,-1 1 0,1-1 0,0 0 0,1 0-1,-1-1 1,0 0 0,1 0 0,-1-1 0,12 1-1,-8-2-165,-1 0 0,1 0 0,-1-1 0,1 0 0,-1-1-1,0 0 1,0-1 0,0 0 0,0 0 0,0-1-1,-1-1 1,1 1 0,-1-1 0,0-1 0,-1 0-1,1 0 1,-1-1 0,-1 0 0,11-12 0,-10 10-102,-1-1 1,0 0 0,0 0 0,-1-1-1,-1 0 1,0 0 0,0 0 0,-1-1-1,0 0 1,-1 1 0,-1-1-1,1 0 1,-2-1 0,0 1 0,-1 0-1,-1-17 1,1 21 104,-2 1 0,1-1 0,-1 1 0,0 0 0,-1 0 0,1 0 0,-1 0 0,-1 1 0,1-1 0,-1 1 0,0 0 0,-1 0 0,0 0 1,-8-8-1,5 7 125,-1 0 1,1 0-1,-1 1 1,0 0-1,-1 1 1,0 0-1,1 1 1,-2 0 0,-16-5-1,15 6-57,1 1 0,-1 0 1,1 1-1,-1 0 0,0 1 0,1 0 0,-1 1 1,-23 5-1,28-5-207,-1 2 1,0-1 0,0 1 0,1 0 0,0 1-1,-1 0 1,1 0 0,1 0 0,-1 1 0,1 0-1,0 0 1,0 1 0,-7 8 0,-9 15-2487,12-21-42,8-6 2117,-1 0-1,1 0 1,0 0-1,0 0 1,0 0 0,0 0-1,1 1 1,-1-1-1,1 1 1,-1-1 0,1 1-1,0 0 1,-2 4-1,-13 32-4862,0-2-1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08.59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88 67 12109,'1'-6'8208,"5"-10"-6779,-1 11-1384,0 1-1,1 0 1,0 0 0,-1 0-1,1 0 1,1 1 0,-1 0-1,0 1 1,1-1 0,0 1-1,-1 0 1,1 1 0,0 0-1,0 0 1,0 0 0,0 1-1,0 0 1,0 0 0,0 1-1,7 1 1,-13-1-31,1-1 0,-1 1-1,1 0 1,-1 0 0,1 0 0,-1 0 0,0 0-1,1 0 1,-1 1 0,0-1 0,0 0-1,0 1 1,0-1 0,0 0 0,0 1 0,-1 0-1,1-1 1,0 1 0,-1-1 0,1 1 0,-1 0-1,0-1 1,1 1 0,-1 0 0,0-1-1,0 1 1,0 0 0,0 0 0,0-1 0,-1 4-1,0 4 61,0-1-1,-1 1 0,1-1 0,-7 15 0,5-15-29,-2 0-1,1 0 0,-1-1 0,0 0 1,-1 0-1,0 0 0,-11 10 0,-15 17 92,44-38-187,0 1 1,-1 0-1,1 0 1,24-1-1,-26 3 40,0 0 1,0 1-1,-1 0 0,1 0 0,0 1 0,0 0 1,11 4-1,-17-4 10,-1 0 0,0 1 0,0-1 0,0 1 0,0 0 0,0 0 0,0 0 0,0 0 0,0 1-1,-1-1 1,1 1 0,-1-1 0,0 1 0,0 0 0,0 0 0,0 0 0,0 0 0,-1 0 0,1 0 0,-1 1 0,0-1 0,0 0 0,0 5 0,2 2 20,-1 0 0,-1 1 0,0-1 0,-1 1 0,0-1 0,0 1 0,-1-1 0,0 1 1,-1-1-1,0 1 0,-1-1 0,0 0 0,-8 15 0,8-18 3,-1 0 0,0-1 0,0 1 1,-1-1-1,0 0 0,0 0 0,0-1 0,-1 0 1,0 0-1,0 0 0,0 0 0,-1-1 0,1 0 0,-1-1 1,0 1-1,0-1 0,0 0 0,-1-1 0,-8 2 1,2-1-1,0-1 0,1-1 1,-1 0-1,0 0 1,0-2-1,0 0 1,1 0-1,-15-4 1,20 3-26,0 0 1,0-1-1,0 0 1,1 0-1,-1-1 1,1 1-1,0-2 1,0 1-1,0-1 1,1 0-1,0 0 1,0-1-1,0 0 1,-8-11-1,34 8-6005,-12 7 2849,4-3-7709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09.27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24 112 9137,'-2'3'356,"-1"0"0,1 0 1,0 1-1,0-1 0,0 0 0,0 1 0,0 0 1,1-1-1,0 1 0,0 0 0,0 0 1,0 0-1,0-1 0,1 1 0,0 5 1,2 61 2870,-1-64-3085,-1-1-26,1-1 1,0 1-1,0-1 0,0 0 0,1 1 0,-1-1 0,1 0 0,0 0 1,0 0-1,1 0 0,-1 0 0,1-1 0,0 1 0,4 3 0,-1-1-8,1-1 0,-1 0 0,1 0 0,0 0 0,1-1 0,-1 0 0,10 3 0,3 0-11,0-1-1,0-1 0,1-1 0,-1-1 0,31 1 0,-41-4-73,-1 1 0,0-2 0,0 1-1,0-1 1,0-1 0,0 0 0,0 0-1,0-1 1,0 0 0,12-6 0,-16 6-9,-1 0 0,1-1 0,-1 1 0,1-1 0,-1 0 0,0 0 1,-1 0-1,1-1 0,-1 1 0,0-1 0,0 0 0,0 0 0,-1 0 0,1 0 1,-1-1-1,-1 1 0,1-1 0,0-5 0,1 0 32,-1-1-1,0 1 1,-1-1-1,0 0 1,-1 0 0,-1 1-1,0-1 1,0 0-1,-1 1 1,-6-21 0,6 26 40,-1-1 1,-1 0 0,1 1-1,-1 0 1,0-1 0,0 2-1,-1-1 1,0 0 0,0 1 0,0 0-1,0 0 1,-1 0 0,0 1-1,0 0 1,0 0 0,-1 0-1,1 1 1,-8-3 0,0 1 152,0 1 0,0 0 0,0 1 0,0 0 0,0 1 0,-1 1 0,1 0 0,0 1 0,-1 1 0,-22 3 0,32-3-273,-1 0 0,1 1 1,-1 0-1,1 0 0,0 0 0,0 1 0,0-1 1,0 1-1,0 0 0,0 1 0,1-1 1,-7 7-1,8-6-207,0 0-1,1 0 1,-1 1-1,1-1 1,0 1 0,0-1-1,0 1 1,0-1-1,1 1 1,0 0 0,0 0-1,0 0 1,1 0 0,0 0-1,-1 0 1,2 7-1,2 18-4133,1 0-1,8 28 1,-4-19-126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12.54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43 12433,'0'-21'4270,"0"0"2057,2 38-4178,3 20-1273,1 0-1,15 43 1,8 47 2666,-29-127-3734,0 1 1,0-1 0,0 0 0,0 0 0,1 1 0,0 0-1146,-1-1 1146,1 0 0,-1 0-1,0 0 1,0 1 0,1-1 0,-1 0 0,0 0 0,1 0 0,-1 0 0,0 0 0,0 0 0,1 0 0,-1 0 0,0 0 0,1 0 0,-1 0 0,0 0-1,1 0 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13.03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15 12121,'3'0'7474,"15"0"-6574,93 2 1156,-40 0 134,1-2 0,133-19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16.71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139 50 10669,'-5'0'1549,"-18"1"4282,21 0-5719,0-1 1,1 1 0,-1 0 0,0 0 0,0 0-1,1 0 1,-1 0 0,0 0 0,1 0-1,-1 1 1,1-1 0,0 0 0,-1 1 0,1-1-1,0 1 1,-2 2 0,-9 16 182,1 0 0,1 1 0,1 0 1,1 0-1,0 1 0,2 0 0,0 0 0,2 1 1,0-1-1,2 1 0,0 0 0,2 0 0,0 0 1,2 0-1,0-1 0,6 24 0,-5-36-213,0-1 1,0 1-1,0-1 0,1 0 0,1 0 0,-1 0 0,2-1 0,-1 0 1,1 0-1,0 0 0,1 0 0,0-1 0,0 0 0,0-1 0,16 11 0,-16-13-52,0 0 0,1-1 0,-1 1 0,1-2 0,-1 1 0,1-1 0,0 0-1,0-1 1,0 0 0,0 0 0,0-1 0,0 0 0,0 0 0,0-1-1,0 0 1,0 0 0,0-1 0,0 0 0,13-5 0,-11 2-3,0 0-1,-1 0 1,0 0 0,0-1-1,0-1 1,-1 1 0,0-1-1,0-1 1,-1 0 0,0 0 0,0 0-1,-1-1 1,0 0 0,0 0-1,-1 0 1,-1-1 0,1 1-1,5-21 1,-4 7 20,-1-1 0,-1 0 0,-1 0 0,-1 0 0,-1 0 0,-1 0 0,-4-32 0,2 41-37,-1 0-1,0 1 1,-1 0 0,-1 0 0,0 0 0,-1 0 0,-1 1 0,0 0 0,0 0 0,-1 0 0,-19-21 0,23 30-20,0-1-1,0 1 1,-1 0-1,0 0 1,0 0-1,0 1 1,0-1-1,0 1 1,0 0-1,-1 1 1,0-1-1,1 1 1,-1 0-1,0 1 1,0 0-1,0-1 0,0 2 1,0-1-1,0 1 1,-1 0-1,1 0 1,0 1-1,0-1 1,0 2-1,0-1 1,0 0-1,0 1 1,1 0-1,-1 1 1,0-1-1,-5 5 1,4-3-107,1 0 1,-1 1-1,1 0 0,0 0 1,1 0-1,0 1 0,-1 0 1,2 0-1,-1 0 0,1 1 1,0-1-1,0 1 0,1 0 1,-1 0-1,-2 11 0,2-3-1162,0 0 0,-2 22 0,1 31-7030,5-40 3793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17.32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112 1 12241,'-3'0'127,"1"0"1,0 0-1,0 0 0,0 0 0,0 0 0,0 1 1,0-1-1,0 0 0,0 1 0,0 0 1,0 0-1,0-1 0,0 1 0,0 0 1,1 0-1,-1 1 0,-2 1 0,2 0 65,0 0 0,0 0 0,0 0 1,1 0-1,-1 1 0,1-1 0,0 0 0,0 1 0,-1 6 0,-11 69 1855,2 2-1,2 92 0,-6 44 2104,12-201-3707,3-16-466,0 0 0,0 0-1,0 0 1,0 0 0,0 0-1,0 0 1,0 0-1,0 0 1,0 0 0,0 0-1,0 0 1,0-1 0,0 1-1,0 0 1,0 0 0,0 0-1,0 0 1,0 0-1,0 0 1,0 0 0,0 0-1,0 0 1,0 0 0,0 0-1,0 0 1,0 0 0,-1 0-1,1 0 1,0 0-1,0-1 1,0 1 0,0 0-1,0 0 1,0 0 0,0 0-1,0 0 1,0 0 0,0 0-1,0 0 1,0 0-1,-1 0 1,1 0 0,0 0-1,0 0 1,0 0 0,0 0-1,0 0 1,0 0 0,0 0-1,0 0 1,0 0-1,0 1 1,0-1 0,0 0-1,0 0 1,-1 0 0,1 0-1,0 0 1,0 0 0,0 0-1,0 0 1,0 0-1,0 0 1,0 0 0,0 0-1,-3-33-4413,6-71-8127,-1 68 8251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17.96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13765,'1'28'3156,"7"45"1,-1-36-2214,1-1 0,1 0 0,2 0 0,2 0 0,28 54 0,-39-87-860,0 1-1,0 0 0,1-1 0,-1 0 1,1 1-1,0-1 0,0 0 0,0 0 1,1-1-1,-1 1 0,1-1 0,-1 1 0,1-1 1,4 1-1,-6-2-66,1 0 0,-1-1 1,1 1-1,0-1 0,-1 0 0,1 0 0,-1 0 1,1 0-1,-1-1 0,1 1 0,-1-1 0,1 1 1,-1-1-1,1 0 0,-1 0 0,0 0 1,1 0-1,-1 0 0,0-1 0,0 1 0,0-1 1,0 1-1,0-1 0,2-3 0,12-13-182,-1 0 0,-1-2 0,0 1-1,-2-2 1,0 0 0,-2 0 0,0-1 0,-1-1 0,-2 1-1,0-1 1,5-34 0,-8-8 379,-4 53 369,-12 96 2295,13-20-2052,2-1 0,3-1 0,21 95 0,-3-24-203,-22-118-5793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9:43.58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18 8165,'7'6'7684,"9"-1"-5605,19 1-2400,-33-6 862,31 5-95,1-3-1,-1 0 0,45-5 1,98-19 598,-104 11-124,-43 6-3664,-23 3 78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2.24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11193,'1'2'10114,"2"15"-9825,40 320 3470,-30-259-2487,-12-70-1515,-2-11-1111,5-17-1468,1 13 1183,-1 0-1,0 0 1,-1 0-1,1-1 1,-1 0 0,-1 0-1,3-12 1,2-9-2902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2.73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176 1 11385,'-6'11'4668,"-17"19"-2818,1 0-1105,-8 12 64,15-22-408,0 1 1,1 1 0,1 0 0,-19 47-1,30-64-362,1 1 1,0-1-1,1 1 0,-1-1 0,1 1 0,0-1 0,0 1 1,1-1-1,-1 1 0,1 0 0,1-1 0,-1 0 0,1 1 0,0-1 1,0 0-1,0 0 0,1 0 0,0 0 0,0 0 0,0-1 0,0 1 1,1-1-1,0 0 0,0 0 0,4 3 0,8 7 76,0-2-1,1 0 1,0 0-1,1-2 1,28 13-1,-41-21-325,0-1-1,0 1 1,1-1-1,-1 0 1,1 0-1,-1 0 1,1-1-1,-1 0 1,9-1-1,49-10-10809,-59 10 9772,10-1-3136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3.53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183 128 15277,'0'3'104,"3"38"333,-3-40-406,0 0 1,0 0-1,0-1 0,0 1 0,0 0 1,0 0-1,0 0 0,0 0 1,0-1-1,1 1 0,-1 0 0,0 0 1,1-1-1,-1 1 0,1 0 0,-1 0 1,0-1-1,1 1 0,0 0 1,-1-1-1,1 1 0,-1-1 0,1 1 1,0-1-1,-1 1 0,1-1 0,0 1 1,0-1-1,-1 0 0,1 1 1,0-1-1,0 0 0,-1 0 0,1 1 1,0-1-1,0 0 0,0 0 0,0 0 1,-1 0-1,3 0 0,-2-1 13,0 0 0,1-1 0,-1 1 0,0 0 0,0 0 0,0-1 0,0 1 0,0-1 0,0 1 0,0-1 0,-1 1 0,1-1 0,0 1 0,-1-1 0,1 0 0,-1 1 0,0-1 0,0 0 0,1-3 0,1-39 271,-2 37-207,0 2-24,1 0 0,-1 0-1,-1 0 1,1 0 0,-1 0 0,0 0 0,0 0-1,-1 0 1,1 0 0,-1 0 0,0 1 0,0-1-1,-1 1 1,-3-6 0,3 7-1,0 0 0,0 1 0,0-1 0,0 0 0,-1 1 0,1 0 0,-1 0 0,0 0 0,1 0 0,-1 1 0,0-1 0,0 1 0,0 0 0,0 0 1,0 1-1,0-1 0,-8 1 0,7-1-36,0 1 1,0 0 0,0 1 0,0-1 0,0 1 0,0 0 0,0 0-1,1 0 1,-1 1 0,0 0 0,1-1 0,-1 2 0,1-1-1,0 0 1,0 1 0,0 0 0,-6 5 0,6-3-26,0 0-1,0 0 1,0 0 0,1 1 0,0-1 0,0 1-1,0 0 1,1 0 0,0 0 0,0 1 0,-2 11 0,2-3-3,0 0 0,2-1 1,0 1-1,0 0 1,1 0-1,1 0 1,1-1-1,0 1 0,1-1 1,0 0-1,7 15 1,-5-17 3,0-1 0,1 0 1,0 0-1,15 16 1,-19-24-16,0 1 0,0-1 0,0 0 0,1 0 0,0 0 0,-1 0 1,1-1-1,0 1 0,0-1 0,0 0 0,0 0 0,1-1 0,-1 1 1,1-1-1,-1 0 0,8 1 0,-10-2-11,0 0 0,0-1 0,0 1 0,1 0 0,-1-1 0,0 0-1,0 1 1,0-1 0,0 0 0,0 0 0,0 0 0,0 0 0,-1 0 0,1-1 0,0 1 0,-1 0 0,1-1 0,1-1-1,0-1-11,0-1-1,0 1 0,0-1 0,-1 1 0,1-1 0,-1 0 1,2-6-1,0-6-62,0 0 0,-1-1 0,1-24 0,-4-58-468,28 151 901,-20-37-332,4 8-79,0-1-1,2 0 0,26 32 0,-37-51-353,-1 0-1,0 0 1,1 0-1,-1-1 1,0 1-1,1-1 1,0 0 0,-1 0-1,1 0 1,4 1-1,-5-1-146,-1-1 0,0 0 0,0 0 0,1 0 0,-1 0-1,0 0 1,0 0 0,1 0 0,-1 0 0,0 0 0,0 0-1,1-1 1,-1 1 0,0-1 0,2 0 0,6-6-3660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4.04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171 61 13673,'0'13'902,"0"-18"211,-6-33 465,5 36-1513,0 0-1,0 0 0,-1 0 1,1 0-1,-1 0 0,0 0 1,1 0-1,-1 1 0,0-1 1,0 1-1,0-1 0,0 1 1,0 0-1,0 0 0,0 0 1,-1 0-1,1 0 0,0 0 1,-1 1-1,1-1 0,0 1 1,-1-1-1,1 1 0,-1 0 1,1 0-1,-1 0 0,1 0 1,0 1-1,-1-1 0,1 1 1,-1-1-1,1 1 0,0 0 1,-4 2-1,1-1 48,0 0 1,0 1-1,0 0 1,1 0-1,-1 0 0,1 1 1,0-1-1,0 1 1,0 0-1,1 0 0,-1 0 1,1 1-1,0-1 1,-5 10-1,3 3 59,0 1 0,1 1 1,0-1-1,2 0 0,0 1 0,1 0 0,1-1 1,1 1-1,1 0 0,0-1 0,1 0 0,10 31 0,-12-44-132,1 0-1,0 0 0,1 0 1,-1 0-1,1 0 0,0 0 1,0-1-1,1 1 0,-1-1 1,1 0-1,0 0 0,0 0 1,1 0-1,-1-1 0,1 0 1,-1 0-1,1 0 0,0-1 1,0 1-1,1-1 0,9 3 0,-8-4-177,0 0-1,0 0 0,0 0 1,0-1-1,1 0 0,-1-1 0,0 0 1,0 0-1,0 0 0,0-1 0,0 0 1,0 0-1,-1 0 0,1-1 1,-1 0-1,1-1 0,6-4 0,5-6-3067,0-1 0,0-1 0,18-22 0,-12 12-1250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4.83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181 175 11609,'0'2'170,"1"0"0,-1 0 0,0 0 0,0 0-1,1 0 1,0 0 0,-1 0 0,1 0 0,0-1 0,1 4 0,3-4 1187,-1-15-601,-3 11-715,4-74 593,-5 70-551,0 1 1,0 0 0,-1-1 0,0 1 0,0 0-1,0-1 1,-1 1 0,0 0 0,-5-11 0,4 14 5,1 1 0,-1-1-1,1 1 1,-1-1 0,0 1 0,0 0 0,0 0 0,0 0 0,-1 0 0,1 1 0,0-1 0,-1 1 0,1 0 0,-1 0 0,0 0 0,1 1 0,-1-1 0,-6 1 0,1-1 141,1 1 0,-1 0 0,0 1 1,1 0-1,-1 0 0,-15 5 0,21-4-209,0-1 0,1 0-1,-1 1 1,1-1 0,0 1 0,-1 0-1,1 0 1,0 0 0,0 0 0,0 0-1,0 0 1,1 1 0,-1-1 0,1 1-1,-1-1 1,1 1 0,0 0 0,0-1-1,0 1 1,0 0 0,0 0 0,1-1-1,-1 4 1,-1 8 23,1 0 0,1 1 0,1 19 0,0-23 15,0 5 1,1 1 1,0-1-1,1 0 1,1 0-1,7 17 1,-8-25-29,0-1 0,0 1 1,1-1-1,0 0 0,1 0 0,-1 0 0,1-1 0,0 1 1,1-1-1,0-1 0,0 1 0,8 6 0,-13-11-33,1-1-1,-1 1 1,0-1-1,0 1 1,0 0-1,0-1 1,0 0-1,0 1 0,1-1 1,-1 0-1,0 0 1,0 1-1,1-1 1,-1 0-1,0 0 1,0 0-1,1 0 1,-1-1-1,0 1 0,0 0 1,0-1-1,1 1 1,1-1-1,-1-1-19,0 1-1,0-1 0,0 0 0,0 1 1,0-1-1,-1 0 0,1 0 1,0 0-1,-1 0 0,0-1 1,2-2-1,1-4-92,0 0 1,-1-1-1,0 0 0,4-19 0,-2-11 36,-2 0 1,-2-46-1,6 112 634,1 0-1,1-1 1,1 0-1,2-1 1,23 39 0,1 3-391,-20-44-2219,-3-14-2102,-13-8 3744,1 0 0,-1 0 0,1 0 0,-1 0 0,1 0 0,0 0 0,-1 0 0,1 0 0,-1 0 0,1 0 0,-1 0 0,1-1 0,0 1 0,-1 0 0,1 0 0,-1 0 0,1-1 0,-1 1 0,1 0 0,0-1 0,6-7-4313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5.78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0 11929,'1'2'3517,"0"12"-2227,0 13-303,1 0 0,1 0 1,2-1-1,8 29 0,39 100 2001,-44-136-2215,-7-32-575,-2-10-501,2-83-952,-3 72 482,3 0 0,8-67 0,-9 99 749,0 1-1,0 0 1,0-1 0,0 1 0,1-1-1,-1 1 1,0 0 0,1-1 0,0 1 0,-1 0-1,1 0 1,0-1 0,-1 1 0,1 0-1,0 0 1,0 0 0,0 0 0,0 0-1,0 0 1,2-1 0,-2 2 24,-1 0 0,1 0 0,0 0 0,0 0 0,0 0 0,0 0 0,0 1 0,0-1 0,-1 0 0,1 1 0,0-1 0,0 0 0,-1 1 1,1-1-1,0 1 0,0 0 0,-1-1 0,1 1 0,0-1 0,-1 1 0,1 0 0,-1-1 0,1 2 0,7 9 133,-1 0 0,-1 0 0,6 14 0,-9-20-91,5 13 129,11 20 536,-2 1-1,24 80 1,-41-119-708,0 0 0,0 0 0,0-1 0,0 1 0,0 0 1,0 0-1,0 0 0,0 0 0,0 0 0,0 0 0,0 0 0,0 0 0,0 0 0,0-1 1,1 1-1,-1 0 0,0 0 0,0 0 0,0 0 0,0 0 0,0 0 0,0 0 0,0 0 1,0 0-1,0 0 0,0 0 0,0 0 0,0-1 0,0 1 0,1 0 0,-1 0 0,0 0 1,0 0-1,0 0 0,0 0 0,0 0 0,0 0 0,0 0 0,0 0 0,0 0 1,1 0-1,-1 0 0,0 0 0,0 0 0,0 0 0,0 0 0,0 0 0,0 0 0,0 0 1,0 0-1,0 0 0,0 0 0,1 1 0,-1-1 0,0 0 0,0 0 0,0 0 0,0 0 1,6-18-157,9-40-262,-7 28 229,39-106-617,-31 91 483,-16 45 327,0-1 1,0 1-1,0 0 1,0 0-1,0-1 0,0 1 1,1 0-1,-1 0 1,0-1-1,0 1 0,0 0 1,0 0-1,0-1 0,0 1 1,0 0-1,1 0 1,-1 0-1,0-1 0,0 1 1,0 0-1,1 0 1,-1 0-1,0 0 0,0 0 1,0-1-1,1 1 1,-1 0-1,0 0 0,0 0 1,1 0-1,-1 0 0,0 0 1,0 0-1,1 0 1,-1 0-1,7 8 196,5 24 289,-9-23-317,18 47 832,-2 1 0,-3 0 0,13 86 0,-22-126-2733,0-11-2113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6.38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38 337 16125,'6'0'183,"-1"0"-1,0-1 1,0 1-1,1-1 1,-1 0-1,0-1 1,0 1-1,0-1 1,0 0-1,-1 0 0,1-1 1,0 1-1,-1-1 1,0 0-1,1 0 1,-1-1-1,0 1 1,-1-1-1,1 0 1,-1 0-1,0 0 0,5-7 1,6-8-64,0-1 0,-1-1 0,11-24 1,-22 40-114,1-1 1,0 0-1,-1 0 0,0 0 1,-1 0-1,1 0 1,-1 0-1,0 0 1,-1-1-1,1 1 1,-1 0-1,-1 0 1,1-1-1,-1 1 1,0 0-1,0 0 1,-4-9-1,3 11 23,-1 0 0,0 0 0,1 1 0,-2-1 0,1 1-1,0 0 1,-1 0 0,1 0 0,-1 0 0,0 0 0,0 1 0,0 0 0,0 0-1,-1 0 1,1 0 0,0 1 0,-1-1 0,0 1 0,1 0 0,-1 1-1,1-1 1,-7 1 0,6-1 26,1 1 0,0 0 0,0 0 0,-1 1 0,1-1 0,0 1 0,0 0 0,0 0 0,0 0 0,0 0 0,0 1 0,0 0-1,0 0 1,0 0 0,1 0 0,-1 1 0,1-1 0,-1 1 0,1 0 0,0 0 0,0 0 0,1 0 0,-1 0 0,-3 6 0,0 6 260,1-1 1,0 1-1,1 0 1,1 0-1,1 0 0,0 1 1,0-1-1,2 0 1,0 1-1,1-1 1,0 1-1,1-1 0,1 0 1,0 0-1,1 0 1,1 0-1,7 16 1,-9-26-124,1 1 1,-1-1 0,1 0-1,0 0 1,0-1 0,1 1-1,0-1 1,-1 0 0,1 0-1,1 0 1,5 3 0,-3-3-361,0 0 1,1-1-1,-1 0 1,1 0 0,0-1-1,-1 0 1,13 1-1,-8-2-1087,0 0-1,0-1 1,0-1-1,21-4 1,-22 3-1245,1-1 0,-1-1-1,0 0 1,16-8 0,7-7-2909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7.41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62 8717,'0'-62'12511,"16"348"-9959,-9-203-1842,-5-67-1380,-2-37-1428,0-1 856,21-292-12640,-21 313 14226,0 0 1,0 0-1,0 0 1,0 0-1,1 0 0,-1 0 1,0 0-1,0 0 1,1 0-1,-1-1 0,0 1 1,1 0-1,-1 0 1,1 1-1,-1-1 0,1 0 1,0 0-1,-1 0 1,1 0-1,0 0 0,0 1 1,-1-1-1,1 0 1,0 1-1,0-1 0,2 0 1,-2 1-136,0 0-1,1 0 1,-1 0 0,0 1 0,1-1-1,-1 0 1,0 1 0,1-1 0,-1 1-1,0 0 1,0-1 0,0 1 0,0 0-1,1 0 1,-1-1 0,0 1 0,1 2 0,6 5 348,0 1 1,-1 0 0,10 16 0,1 10 507,-1 2 0,-2-1 0,19 73 0,-23-73-1508,-10-35 190,-1 1 0,1 0 1,0-1-1,0 1 0,0 0 0,0-1 0,0 1 1,0-1-1,0 1 0,1-1 0,-1 0 0,3 2 1,6-1-8820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8.09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5 1 14001,'0'0'69,"0"0"-1,-1 0 0,1 1 1,0-1-1,-1 0 1,1 0-1,0 1 1,0-1-1,-1 0 0,1 0 1,0 1-1,0-1 1,-1 0-1,1 1 0,0-1 1,0 0-1,0 1 1,0-1-1,0 0 0,-1 1 1,1-1-1,0 1 1,0-1-1,0 0 0,0 1 1,0-1-1,0 0 1,0 1-1,0-1 0,0 1 1,0-1-1,1 1 1,1 18 447,-1-12-120,28 176 3401,-6-61-2632,-25-175-6629,7-78 3120,-4 128 2399,-1 0 1,1 0-1,0-1 1,0 1-1,0 0 1,0 0 0,1 0-1,-1 0 1,1 0-1,0 0 1,-1 1-1,1-1 1,1 1 0,-1-1-1,0 1 1,1 0-1,-1-1 1,1 1-1,-1 0 1,1 1 0,0-1-1,0 0 1,0 1-1,0 0 1,0 0-1,0 0 1,1 0-1,-1 0 1,0 0 0,0 1-1,1 0 1,-1 0-1,6 0 1,-4 0 95,-1 0 0,1 1 0,0-1 0,0 1 0,-1 0 0,1 1 0,0-1 0,-1 1 0,1 0 0,-1 0 0,0 0 0,0 1 0,0-1 0,0 1 0,0 0 0,0 0 0,-1 1 0,1-1 0,-1 1 0,0-1 0,0 1 0,4 8 0,-3-5 56,-1 1 0,0 0-1,-1 0 1,1 0 0,-2 0 0,1 1-1,-1-1 1,0 0 0,-1 1-1,0-1 1,0 1 0,-3 13 0,2-17-161,-1 0 1,1 0 0,-1 0-1,0 0 1,0-1 0,-1 1-1,1-1 1,-1 1 0,0-1-1,0 0 1,0 0 0,-1-1-1,0 1 1,1-1 0,-1 1-1,-1-1 1,1 0 0,0-1-1,-1 1 1,1-1 0,-9 3-1,2-1-350,-1 0 0,0-1 0,1-1 0,-1 0 0,0-1-1,0 0 1,-23-2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8.60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12793,'8'7'2013,"1"8"-1326,1 8 32,-2 2 0,-1-1 1,0 1-1,-2 0 1,2 33-1,0 128 1018,-8-230-3439,0 12 719,2-1 0,5-39-1,-6 70 974,1 1 0,-1-1 0,1 0-1,0 0 1,0 0 0,0 1 0,0-1 0,0 0 0,0 1-1,0-1 1,0 1 0,1-1 0,-1 1 0,0 0-1,1-1 1,-1 1 0,1 0 0,0 0 0,-1 0-1,1 0 1,0 1 0,0-1 0,-1 0 0,1 1-1,0-1 1,0 1 0,4-1 0,6 0 293,0 0 1,1 0-1,18 3 0,0-1 294,-12 0-442,16-3 11,-24-6-3728,-7-9-4799,-5 5 5064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9:48.80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289 47 13137,'-1'5'6775,"-4"18"-4325,-19 80-2839,22-76 254,4-26-92,4-15 91,-1-1 117,0 0 0,-1-1 0,0 1-1,-1-1 1,-1 1 0,-1-1 0,0 0 0,-2-25 0,0 40 21,1-1 0,-1 1-1,0-1 1,1 1 0,-1 0-1,0-1 1,0 1 0,0 0 0,0-1-1,0 1 1,0 0 0,-1 0-1,1 0 1,0 0 0,0 0-1,-1 0 1,1 0 0,-1 1 0,1-1-1,-1 0 1,1 1 0,-1-1-1,1 1 1,-1-1 0,0 1-1,1 0 1,-1 0 0,1 0 0,-1 0-1,0 0 1,1 0 0,-4 1-1,-2-1 1,0 1 0,-1 0 0,1 1 0,0 0 0,0 0 0,-8 3 0,6 1-3,0-1-1,0 2 1,0-1-1,1 1 1,0 0-1,0 1 1,0 0 0,1 0-1,1 1 1,-1 0-1,2 0 1,-1 1-1,1-1 1,-7 20-1,-2 7-2,3 1-1,-13 70 0,15-59 8,3 1 1,3 1-1,1-1 0,9 91 0,-7-135 9,1 0 0,0 0 0,0-1 0,0 1 0,1 0 0,-1-1 0,1 1-1,0-1 1,1 0 0,-1 1 0,1-1 0,-1 0 0,7 6 0,-6-7 8,1-1 0,-1 1 1,1-1-1,0 0 0,-1 0 1,1 0-1,0 0 0,0-1 1,0 1-1,1-1 0,-1 0 0,0-1 1,0 1-1,1-1 0,6 0 1,3 0 16,0-1-1,0-1 1,0 0 0,0-1 0,25-8 0,65-33 779,-20 7-2049,-70 32-8,1 0 0,-1 1 0,27-4 1,-40 8 952,0 0 1,0-1-1,1 1 1,-1 0-1,0 0 1,0 0-1,0 0 1,0 0-1,0 0 1,0 0-1,0 0 1,0 0-1,0 0 1,0 1-1,0-1 1,1 0-1,-1 1 1,0-1 0,0 1-1,-1-1 1,1 1-1,0-1 1,0 1-1,0 0 1,0-1-1,0 1 1,-1 0-1,2 1 1,1 9-3882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8.94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15429,'2'141'8732,"12"73"-5867,-14-213-2988,0 1 0,0-1 0,1 1 0,-1-1 0,0 1-1,1-1 1,-1 0 0,1 1 0,0-1 0,-1 0 0,1 1-1,0-1 1,0 0 0,0 1 0,0-1 0,0 0 0,0 0-1,2 1 1,27 9-8794,-21-11 3665,-1-6-1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9.38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76 66 13913,'-9'18'2575,"8"-4"-1872,0 1 1,1-1-1,1 1 0,0-1 1,1 1-1,1-1 0,0 0 1,9 26-1,-10-33-591,1-1 0,0 0 0,0 1 0,1-1 0,-1-1 0,1 1 0,0 0 0,1-1 0,0 0 0,0 0 0,0 0 0,0-1 0,0 0 0,1 0 0,0 0 0,0 0 0,0-1 0,0 0 0,1-1 0,9 4 0,-13-6-119,0 1 1,0-1-1,0 1 1,0-1 0,0 0-1,0 0 1,0 0-1,0 0 1,0-1-1,0 1 1,0-1 0,-1 0-1,1 0 1,0 0-1,0 0 1,-1 0-1,1-1 1,4-2 0,-3 1-40,0-1 1,0 0 0,-1 0 0,1 0-1,-1 0 1,0 0 0,0 0-1,-1-1 1,1 0 0,1-5 0,0-1-87,0-1 0,0 0 0,-1 0 1,-1-1-1,0 1 0,-1-1 1,0 1-1,-2-16 0,1 21 82,-2 1-1,1 0 1,-1-1-1,0 1 1,0 0-1,-1 0 1,1 0-1,-2 0 1,1 1 0,0-1-1,-1 1 1,0 0-1,0 0 1,-1 0-1,0 0 1,1 1-1,-1 0 1,-1 0-1,-9-6 1,4 4 53,0 0 0,0 1 0,-1 0 0,1 1 0,-1 1 0,0-1 0,0 2 0,-1 0 0,-18-1 0,27 3 47,-1 0 1,1 0 0,0 0 0,0 1-1,-1 0 1,1-1 0,0 2-1,0-1 1,0 0 0,-7 4-1,8-3-286,0 0-1,1 0 0,-1 0 1,0 0-1,1 1 0,0-1 0,-1 1 1,1-1-1,0 1 0,0 0 0,-2 4 1,1 1-867,0 0 0,1 0 0,0 0 0,0 0 0,1 0 0,0 0 0,0 1 0,1-1 0,0 0 0,1 9 0,2 15-2874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29.94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40 16490,'0'0'29,"0"-1"1,0 1 0,0 0 0,0 0 0,0 0 0,0 0 0,0 0 0,0 0 0,0 0 0,0 0 0,0 0 0,0-1 0,0 1 0,0 0 0,0 0 0,0 0 0,0 0 0,0 0 0,0 0 0,0 0 0,0 0 0,0 0 0,1 0 0,-1 0 0,0-1 0,0 1 0,0 0 0,0 0 0,0 0 0,0 0 0,0 0 0,0 0 0,0 0 0,0 0 0,0 0 0,0 0 0,0 0 0,1 0 0,-1 0 0,0 0 0,0 0-1,0 0 1,0 0 0,0 0 0,0 0 0,0 0 0,0 0 0,0 0 0,1 0 0,-1 0 0,0 0 0,0 0 0,0 0 0,0 0 0,0 0 0,0 0 0,0 0 0,0 0 0,0 0 0,0 0 0,0 0 0,1 0 0,-1 0 0,0 0 0,0 0 0,0 0 0,8 9 807,5 11-62,-3 12 490,10 46 1,-13-47-623,17 49 0,-24-79-640,1 0 1,-1 0-1,0 0 0,1 0 1,0 0-1,-1 1 0,1-1 1,0 0-1,-1 0 0,1 0 1,0-1-1,0 1 1,0 0-1,0 0 0,0 0 1,0-1-1,0 1 0,0 0 1,0-1-1,0 1 0,0-1 1,0 1-1,1-1 1,1 1-1,-1-1-26,0-1-1,0 1 1,0 0 0,1 0-1,-1-1 1,0 0 0,0 1-1,0-1 1,0 0 0,0 0-1,0 0 1,3-2 0,6-6-216,0 1 0,-1-2 0,15-15 1,-19 18 118,15-15-328,-1-1 0,-1-1 1,0-1-1,-2-1 0,-1 0 1,18-41-1,-28 41 2567,-5 43-471,3 23-311,2-1 0,12 45-1,7 35-1265,-24-115-307,0 1 0,0-1 1,0 0-1,1 1 0,-1-1 0,4 5 0,5 16-6242,-9-18 1987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0.33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262 195 19566,'-5'-4'604,"3"-3"348,-5-1 284,-2-4 128,3-2 4,-3-4-4,-5-1 5,1-4-5,-3 1-272,-3 0-912,-1 1-408,0 6-676,-3 7-792,12 6-1377,-13 12-1835,1 9-1,3 8 1,-1 7-1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2.66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31 57 14625,'-7'-9'831,"-1"1"2898,1 27-2142,4-5-1386,0 1 0,2 0 0,0 0 0,1 0 1,0 0-1,1 0 0,1 0 0,0 0 0,1 0 0,1-1 0,7 21 0,-10-31-179,1-1 0,0 0 0,-1 1 0,1-1 0,0 0 0,0 0 0,1 0 0,-1 0-1,1-1 1,-1 1 0,1-1 0,0 1 0,0-1 0,0 0 0,0 0 0,0 0 0,1-1 0,-1 1-1,1-1 1,-1 0 0,1 0 0,-1 0 0,1 0 0,-1 0 0,1-1 0,0 0 0,0 0-1,-1 0 1,5 0 0,-3-1-6,1-1 0,0 1 0,-1-1 0,0 0 0,1 0 0,-1-1 0,0 1 0,0-1 0,0 0 0,-1-1-1,1 1 1,-1-1 0,0 0 0,0 0 0,0 0 0,0-1 0,-1 1 0,4-7 0,0-1 9,-1 0 1,-1 0-1,0-1 1,-1 0-1,0 0 1,-1 0-1,2-14 1,-4 21-11,0 0 0,-1 1 0,1-1 0,-1 0 0,0 0 0,-1 1 0,1-1 0,-1 0 0,0 1 0,-1-1 0,1 1 0,-1-1 0,0 1 0,-1 0 0,1-1 0,-1 1 0,0 1 0,0-1 0,-5-5 0,6 8-11,-1 0 0,0 0 0,0 0 0,1 0 0,-1 1 0,0-1 1,0 1-1,0 0 0,-1 0 0,1 0 0,0 0 0,0 0 0,-1 1 0,1-1 0,0 1 0,0 0 0,-1 0 1,1 0-1,0 1 0,-1-1 0,1 1 0,0 0 0,0 0 0,-1 0 0,1 0 0,0 0 0,0 1 0,-4 2 1,2-1-103,1 0 1,-1 0 0,1 0-1,-1 1 1,1 0 0,0 0-1,0 0 1,1 0-1,-1 0 1,1 1 0,0 0-1,0 0 1,1 0 0,-1 0-1,1 0 1,-2 6 0,3-2-1506,0-1 0,1 1 1,0-1-1,0 1 0,0-1 1,1 1-1,1-1 0,1 9 1,4 7-2739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3.16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295 17 14329,'0'0'1108,"0"18"383,2 12-996,2 0 0,1 0-1,2 0 1,0-1-1,2 1 1,16 33 0,16 60 15,-36-105-370,-1 1-1,0 0 0,-2 0 0,0 33 0,-2-51-131,0 0-1,0 0 1,0 1-1,0-1 1,0 0-1,0 0 0,0 0 1,-1 0-1,1 0 1,-1 1-1,1-1 1,-1 0-1,1 0 1,-1 0-1,1 0 1,-1 0-1,0 0 1,0 0-1,0-1 0,1 1 1,-1 0-1,0 0 1,0-1-1,0 1 1,-2 1-1,1-2 3,-1 1 0,1 0 0,-1-1 0,1 0 0,-1 1 0,1-1 0,-1 0 0,1 0-1,-1 0 1,0-1 0,-2 0 0,-8-2 28,0-1 0,0 0 0,-17-9 0,29 13-33,-45-25 208,1-2 1,-53-41-1,66 45-19,25 18-124,0 0 1,0 0-1,1 0 1,0-1-1,0 0 1,1-1-1,0 1 1,-7-10-1,10 12-49,1 0 0,-1 0 0,1 0 0,-1-1 0,1 1 0,1 0 0,-1 0 0,0-1 0,1 1 0,0 0 0,0-1 0,0 1 0,1 0 0,-1-1 0,1 1 0,0 0 0,0 0 0,3-5 0,1-4-295,0 1 0,2 0 0,-1 1 0,1-1 1,17-19-1,52-48-5668,-45 48 2506,8-9-868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3.71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95 13565,'0'0'786,"4"19"1621,0-1-1863,1 0 0,1 0 0,0-1 0,1 0 0,1 0 0,15 23 0,-19-34-470,0 0 0,0-1 0,0 1 1,1-1-1,0 1 0,0-1 0,0-1 0,0 1 0,1-1 1,0 0-1,0 0 0,0-1 0,1 0 0,-1 0 1,1 0-1,-1-1 0,1 0 0,0 0 0,14 2 0,-19-4-68,0 0 0,0 0-1,0 0 1,0-1-1,-1 1 1,1 0 0,0-1-1,0 0 1,0 1 0,0-1-1,0 0 1,0 0-1,-1 0 1,1 0 0,0 0-1,-1 0 1,1 0 0,-1-1-1,3-1 1,-2 0-9,0 0 0,0-1 0,0 1 0,0-1 0,-1 1 0,1-1 0,-1 1 0,0-1 0,1-5 0,0-4-19,0 0-1,-2 0 0,1 1 1,-2-1-1,-1-13 1,1 16 22,-1 1 1,1-1-1,-2 1 0,1 0 1,-1 0-1,-1 0 1,0 0-1,0 1 1,0-1-1,-1 1 0,-1 0 1,1 1-1,-1-1 1,0 1-1,-1 0 1,0 1-1,0-1 1,0 1-1,-1 1 0,0-1 1,0 1-1,0 1 1,-1 0-1,0 0 1,-16-5-1,23 8 7,0 1 1,-1-1-1,1 1 0,0-1 1,-1 1-1,1 0 0,0 0 1,-1 0-1,1 0 0,-1 1 0,1-1 1,0 1-1,0-1 0,-1 1 1,1 0-1,0 0 0,0 0 1,0 0-1,0 0 0,-3 2 1,2-1 0,1 1 0,0-1 0,0 1 0,0 0 0,0-1 0,1 1 0,-1 0 0,1 0 1,-1 0-1,1 0 0,0 0 0,0 1 0,0 3 0,-1 2-133,1 0 0,1 1 0,-1-1 0,2 1 0,-1-1 0,1 0 0,1 1 0,-1-1 0,7 16 0,-7-22 12,29 70-4554,-25-64 3237,-1 0 0,1 0 0,1-1 0,0 1 0,11 12 0,0-8-2399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4.04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0 14937,'2'17'1126,"0"1"0,1-1 0,10 29 0,3 14-244,-8-20-541,-2 0 0,1 50-1,-7-90-385,1 0 1,-1 0-1,0 0 0,0 0 0,0 0 0,0 0 1,0-1-1,0 1 0,0 0 0,0 0 0,0 0 1,0 0-1,0 0 0,0 0 0,0 0 0,1 0 0,-1-1 1,0 1-1,0 0 0,0 0 0,0 0 0,0 0 1,0 0-1,0 0 0,1 0 0,-1 0 0,0 0 1,0 0-1,0 0 0,0 0 0,0 0 0,0 0 0,1 0 1,-1 0-1,0 0 0,0 0 0,0 0 0,0 0 1,0 0-1,0 0 0,1 0 0,-1 0 0,0 0 1,0 0-1,0 1 0,0-1 0,0 0 0,0 0 0,0 0 1,0 0-1,0 0 0,1 0 0,-1 0 0,0 0 1,0 0-1,0 1 0,0-1 0,0 0 0,0 0 1,0 0-1,7-14-3722,-2-33-3649,-2 15 3707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4.43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157 0 13165,'-6'41'2309,"6"-34"-1979,-1 1 0,0-1 0,0 0 0,0 0 0,-1 1 0,0-1 0,-1 0 0,0-1 0,0 1 0,0 0 0,-1-1 0,0 0 0,0 0 1,-9 11-1,-21 12 219,26-25-511,1 2-1,0-1 0,1 1 0,0 0 0,0 0 1,0 1-1,0 0 0,1 0 0,-5 10 1,8-12-37,1 0 1,1 0-1,-1 0 1,0 0-1,1 0 1,0 0-1,1 1 1,-1-1-1,1 0 0,0 0 1,0 0-1,0 0 1,1 0-1,-1 0 1,1-1-1,1 1 1,3 6-1,-1-2 54,1 0 0,0-1-1,0 1 1,0-2 0,1 1-1,1-1 1,14 12 0,-20-17-102,1 0-1,0-1 1,-1 0 0,1 1 0,0-1 0,0 0 0,0 0 0,0 0-1,0-1 1,0 1 0,0-1 0,0 0 0,0 1 0,0-1 0,0-1-1,0 1 1,1 0 0,-1-1 0,0 0 0,4-1 0,4-2-1468,-1-1 1,0 0-1,0-1 0,12-8 1,7-5-3553,0 2 982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5.16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230 245 14569,'0'0'306,"1"1"-105,-1-1 0,1 1 0,0-1 0,0 1 0,0-1 0,0 0 0,-1 1 0,1-1 0,0 0 0,0 0 0,0 0 0,0 0 0,0 1 0,0-1 0,0 0 0,1-1 0,-1-15-127,0-1 1,-1 0-1,0 0 0,-1 1 1,-1-1-1,-1 1 1,-8-29-1,9 40-30,0 0 0,0 0-1,0 0 1,-1 1-1,0-1 1,0 1 0,0-1-1,0 1 1,-1 0 0,1 0-1,-1 0 1,0 1 0,-1-1-1,1 1 1,0 0-1,-1 0 1,0 1 0,0-1-1,0 1 1,0 0 0,0 0-1,0 1 1,0-1 0,-1 1-1,1 0 1,0 1 0,-9-1-1,10 1 19,0 0 0,0 0 0,0 0 0,0 1 0,0-1-1,0 1 1,-1 0 0,2 0 0,-1 1 0,0-1 0,0 1 0,0 0 0,1 0-1,-1 0 1,1 0 0,-1 1 0,-5 5 0,6-4-6,-1 0 1,1 1-1,0 0 1,0 0-1,0 0 0,1 0 1,0 0-1,0 1 1,0-1-1,1 1 0,-2 9 1,1 1-16,1-1 1,1 1-1,0 0 1,2 0-1,-1 0 1,2-1-1,0 1 1,8 23-1,-6-27-17,0 0-1,1 0 1,0 0-1,13 18 1,-17-27-14,0 0-1,0-1 1,0 1 0,0-1 0,0 1 0,1-1 0,-1 0 0,1 0 0,0 0 0,-1 0 0,1 0-1,0 0 1,0-1 0,0 1 0,0-1 0,0 0 0,1 0 0,-1 0 0,0-1 0,0 1-1,1-1 1,-1 0 0,0 1 0,5-2 0,-5 0-11,1 0 0,-1-1-1,-1 1 1,1-1 0,0 0 0,0 0 0,-1 0-1,1 0 1,-1 0 0,1-1 0,-1 1 0,0-1-1,0 1 1,0-1 0,0 0 0,-1 0-1,1 0 1,-1 0 0,1 0 0,-1 0 0,0 0-1,-1 0 1,1-1 0,0-4 0,2-12-67,0 1 0,-2-37 0,-1 47 45,-1-15-37,0-19-126,1 43 186,0 0 1,0 0-1,0 0 0,0 0 1,0 0-1,0 1 1,0-1-1,1 0 0,-1 0 1,0 0-1,0 0 1,0 0-1,0 0 0,0 0 1,0 0-1,0 0 1,0 0-1,1 0 0,-1 0 1,0 0-1,0 0 0,0 0 1,0 0-1,0-1 1,0 1-1,0 0 0,0 0 1,0 0-1,1 0 1,-1 0-1,0 0 0,0 0 1,0 0-1,0 0 1,0 0-1,0 0 0,0 0 1,0 0-1,0-1 1,0 1-1,0 0 0,0 0 1,0 0-1,0 0 0,0 0 1,0 0-1,0 0 1,0 0-1,0 0 0,0-1 1,0 1-1,0 0 1,0 0-1,0 0 0,0 0 1,0 0-1,0 0 1,0 0-1,0 0 0,0-1 1,0 1-1,8 23 202,1-1-72,1 1-1,1-1 1,1-1-1,1 0 0,19 24 1,-13-17-229,3-1-794,-4-14-4463,-15-12 2654,-3-1 2567,0 0 0,1 0 0,-1 0 0,0 0 0,3-6-4881,1-7 819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9:52.13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5 3792,'2'-5'12653,"1"50"-12204,2-1 0,2 0 0,24 81 1,-5-19-75,-21-85-296,11 46 338,-4 0 0,8 127 0,-3-239-9887,-15 25 5982,-1-1-1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5.76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19 15469,'0'-1'53,"0"0"-1,0 0 1,0 0 0,1 0-1,-1 0 1,0 1-1,1-1 1,-1 0-1,1 0 1,-1 0-1,1 1 1,-1-1-1,1 0 1,-1 1-1,1-1 1,0 0 0,-1 1-1,1-1 1,0 1-1,0-1 1,-1 1-1,1-1 1,0 1-1,0 0 1,0-1-1,0 1 1,0 0-1,-1 0 1,1 0 0,0 0-1,0-1 1,0 1-1,0 0 1,0 0-1,0 1 1,0-1-1,0 0 1,-1 0-1,1 0 1,0 1-1,0-1 1,0 0-1,0 1 1,-1-1 0,1 1-1,0-1 1,0 1-1,-1-1 1,1 1-1,0-1 1,-1 1-1,1 0 1,0-1-1,-1 1 1,1 0-1,-1 0 1,1-1-1,-1 1 1,0 0 0,1 0-1,-1 0 1,0 0-1,1 1 1,3 32 564,-2 0 0,-2 55 0,-1-33-375,1-55-241,0-1 0,0 1 0,0-1 0,0 0 0,1 1 0,-1-1 0,0 1 0,0-1 0,1 0 0,-1 1 0,0-1 0,1 0 0,-1 1 0,0-1 0,1 0 0,-1 0 0,0 1 0,1-1 1,-1 0-1,1 0 0,-1 1 0,0-1 0,1 0 0,-1 0 0,1 0 0,-1 0 0,1 0 0,-1 0 0,1 0 0,-1 0 0,1 0 0,20 1-14,-11-2 14,0 3 10,-1 0 0,1 1 1,-1 0-1,0 0 0,0 1 1,0 0-1,0 1 0,0 0 1,-1 0-1,0 1 0,0 0 0,-1 0 1,0 1-1,0 0 0,0 0 1,-1 1-1,8 11 0,0 1 47,-2 1 0,0 0 0,-2 0 1,0 1-1,-2 0 0,7 25 0,-8-18 81,-1 0-1,-1 0 1,1 40 0,-6-51 58,0 1-1,-1-1 1,-1 1 0,-1-1-1,0 0 1,-10 26-1,12-40-118,0 0 0,-1 0-1,1-1 1,-1 1-1,0-1 1,0 1-1,0-1 1,-1 0-1,1 1 1,-1-1-1,0-1 1,0 1-1,0 0 1,0-1-1,0 1 1,0-1-1,-1 0 1,1 0 0,-1 0-1,0-1 1,1 1-1,-1-1 1,-5 1-1,2-1 34,1-1 0,-1 0 0,0 0 1,1-1-1,-1 1 0,0-1 0,1-1 0,-1 1 0,1-1 0,0-1 0,-1 1 1,1-1-1,-6-4 0,2 2 44,1 0 0,-1-2 1,2 1-1,-1-1 0,1 0 1,0-1-1,0 1 0,1-2 1,0 1-1,1-1 1,0 0-1,0 0 0,0-1 1,-3-10-1,6 12-159,1 1-1,0-1 1,0 0 0,0 0 0,1 0-1,1 0 1,-1 0 0,2-12-1,0 12-355,0-1 0,1 1-1,0 0 1,0 0 0,1 0-1,0 1 1,0-1-1,1 1 1,5-8 0,4-3-3355,0 1 1,17-17 0,-9 11-258,9-11-1261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6.46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208 129 14001,'0'10'230,"1"0"0,0 1 0,1-1-1,0 0 1,3 10 0,-3-15-34,-1-1 0,1 0 0,-1 0-1,1 0 1,0 0 0,1 0 0,-1-1 0,1 1 0,-1-1-1,1 1 1,0-1 0,1 0 0,-1 0 0,6 4 0,-9-7-163,1 0 1,-1 0 0,1 0-1,-1 0 1,1 1-1,0-1 1,-1 0 0,1 0-1,-1 0 1,1 0-1,-1 0 1,1 0 0,-1-1-1,1 1 1,-1 0 0,1 0-1,-1 0 1,1 0-1,-1-1 1,1 1 0,-1 0-1,1 0 1,-1-1 0,1 1-1,-1 0 1,1-1-1,-1 1 1,0 0 0,1-1-1,-1 1 1,0-1 0,1 1-1,-1-1 1,0 1-1,1-1 1,-1 1 0,0-1-1,0 1 1,0-1-1,0 1 1,0-1 0,1 1-1,-1-1 1,0 1 0,0-1-1,0 0 1,0 1-1,0-1 1,-1 0 0,3-33 197,-2 31-151,1-10-10,-2 1-1,0 0 1,0 0 0,-1 0 0,0 0-1,-6-17 1,5 23-53,0 0 1,0 1-1,0-1 0,-1 0 0,1 1 0,-2 0 1,1 0-1,0 0 0,-1 0 0,0 1 1,0 0-1,0 0 0,-10-6 0,8 6 35,0 0 0,0 0 1,-1 1-1,1 0 0,-1 1 0,0-1 0,0 1 0,0 1 0,0 0 0,-15-1 0,20 2-20,-1 1 0,0-1-1,0 1 1,1-1-1,-1 1 1,0 0 0,1 1-1,-1-1 1,1 0-1,0 1 1,-1 0 0,1 0-1,0 0 1,0 0-1,0 1 1,0-1 0,0 1-1,1 0 1,-1-1-1,1 1 1,0 0 0,0 0-1,0 1 1,0-1-1,-2 7 1,-1 4 41,1 1 1,1 0-1,0 0 1,1 0-1,1 0 1,0 0-1,1 1 0,0-1 1,2 0-1,0 0 1,0 0-1,1 0 0,1 0 1,1 0-1,0-1 1,1 0-1,0 0 0,14 22 1,-18-34-65,0 1-1,0-1 1,0 1 0,0-1 0,0 0 0,0 1-1,0-1 1,1-1 0,-1 1 0,1 0-1,0 0 1,-1-1 0,1 0 0,0 1-1,0-1 1,0 0 0,0 0 0,0-1 0,0 1-1,0-1 1,0 1 0,7-1 0,-6-1-28,0 0 1,0 0-1,-1-1 0,1 1 1,0-1-1,0 0 1,-1 0-1,1 0 1,-1 0-1,0-1 1,0 1-1,1-1 1,-2 0-1,1 0 0,0 0 1,-1 0-1,3-5 1,3-6-114,0 0 0,-1 0 0,-1-1 0,-1 0 0,0 0-1,3-21 1,-4 20 39,-1 0 0,0-1 0,-1-25-1,6 72 506,0 0-1,2 0 1,2-1-1,0 0 1,20 32 0,-31-58-469,0-1-211,1 0 0,-1 0 0,0-1 0,1 1 0,-1 0 0,1 0 0,-1-1-1,1 1 1,0-1 0,0 0 0,-1 1 0,1-1 0,3 1 0,-4-1-148,0-1 1,0 0 0,0 1-1,0-1 1,0 0-1,0 0 1,0 0 0,0 1-1,0-1 1,0 0-1,1-1 1,-1 1 0,0 0-1,0 0 1,0 0-1,0-1 1,0 1 0,0 0-1,0-1 1,0 1-1,0-1 1,0 1 0,0-1-1,0 1 1,-1-1-1,1 0 1,0 0 0,0 1-1,1-3 1,8-11-3878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7.21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15593,'0'15'1061,"1"-1"0,1 0 0,4 16-1,31 90 917,-7-22-947,-7 2 293,-23-151-908,2 18-518,-3-37-214,4-103-1127,-3 173 1438,0-1-1,0 1 0,0-1 1,0 0-1,0 1 0,0-1 1,0 1-1,0-1 0,0 0 1,1 1-1,-1-1 0,0 1 1,0-1-1,1 0 0,-1 1 1,0-1-1,0 1 1,1-1-1,-1 1 0,1-1 1,-1 1-1,1-1 0,-1 1 1,0 0-1,1-1 0,-1 1 1,1 0-1,0-1 0,0 1 1,0 0 17,0 0 1,-1 0-1,1 1 1,0-1-1,0 0 1,0 1-1,0-1 1,0 0-1,0 1 1,-1-1-1,1 1 1,0 0 0,0-1-1,-1 1 1,1 0-1,0 0 1,25 36 470,66 172 673,-92-209-1158,0 1 1,0-1-1,0 0 0,1 1 1,-1-1-1,0 1 0,1-1 1,-1 0-1,0 1 0,0-1 1,1 0-1,-1 1 0,1-1 1,-1 0-1,0 0 0,1 1 1,-1-1-1,1 0 1,-1 0-1,0 0 0,1 0 1,-1 1-1,1-1 0,-1 0 1,1 0-1,-1 0 0,1 0 1,-1 0-1,0 0 0,1 0 1,-1 0-1,1 0 0,-1 0 1,1-1-1,-1 1 0,1 0 1,-1 0-1,0 0 0,1-1 1,-1 1-1,1 0 1,-1 0-1,0-1 0,1 1 1,-1 0-1,0 0 0,1-1 1,-1 1-1,0-1 0,1 1 1,-1 0-1,0-1 0,0 1 1,0-1-1,1 0 0,19-29-273,-17 25 219,14-26-358,-2-1 0,-1 0 1,11-38-1,-25 69 427,1 0-1,-1 1 1,0-1-1,0 0 1,0 0-1,1 1 1,-1-1 0,0 0-1,1 0 1,-1 1-1,1-1 1,-1 0-1,1 1 1,-1-1 0,1 1-1,-1-1 1,1 1-1,0-1 1,-1 1-1,1-1 1,0 1 0,-1-1-1,2 1 1,-1 0 26,-1 0 0,1 0 0,0 0 0,-1 1 0,1-1 0,0 0 0,-1 1 0,1-1 0,0 0 0,-1 1 0,1-1 0,-1 1 0,1-1 0,-1 1 0,1-1 0,-1 1 0,1-1 0,-1 1 0,1 0 0,-1 0 0,22 44 1839,-18-35-1534,5 11 174,43 108 3781,-44-106-4603,7 44 0,-15-67 107,0 1 0,1 0 0,-1 0 1,0 0-1,0-1 0,0 1 0,0 0 1,1 0-1,-1 0 0,0-1 0,1 1 0,-1 0 1,1-1-1,-1 1 0,1 0 0,-1-1 1,1 1-1,-1-1 0,1 1 0,-1 0 1,1-1-1,0 0 0,-1 1 0,1-1 0,1 1 1,21-3-13915,-13-1 8887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0:38.04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13957,'9'25'6866,"41"69"-3347,-35-68-2697,-4-7 86,0 0-1,-1 1 0,-1 1 1,10 33-1,-21-69-1348,1 0-1,1-22 1,0 5-174,-1 4 21,-1 18 272,1 1-1,1 0 1,0-1-1,0 1 1,1-1 0,0 1-1,3-10 1,-3 17 304,0 1 1,0 0-1,0 0 1,0-1-1,1 1 1,-1 0-1,0 0 1,1 0-1,-1 0 0,0 0 1,1 1-1,-1-1 1,1 0-1,-1 1 1,1-1-1,0 1 1,-1-1-1,1 1 1,-1 0-1,1-1 0,0 1 1,1 0-1,43 0 3,-39 1-15,1-1 32,0 1 0,0 1 0,0-1 0,0 1 0,0 1 0,-1-1 0,1 1 0,-1 1 0,1-1 0,-1 1 0,0 1 0,-1-1 0,1 1 0,-1 0 0,10 10 0,-12-11 57,-1 0 0,0 0-1,0 0 1,-1 1 0,1-1-1,-1 1 1,0-1 0,0 1-1,0 0 1,-1 0 0,1 0-1,-1 0 1,0 0 0,-1 0-1,1 0 1,-1 0 0,0 0-1,-1 0 1,1 0 0,-1 0-1,0 0 1,0 0 0,0 0-1,-1 0 1,0 0 0,-2 5-1,0-4 89,0-1-1,0 1 0,0-1 1,0 0-1,-1-1 0,0 1 0,0-1 1,0 0-1,-1 0 0,1 0 1,-1-1-1,0 1 0,0-2 1,0 1-1,0-1 0,-12 3 0,-11 3 380,-1-2 0,-38 4-1,60-10-460,-5 2 427,-24 4-4223,21 2-2306,3 7-3647,5-3 4224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56.33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0 409 10149,'38'-58'1904,"34"-74"1,-62 112-1377,-2-1 0,0 1 0,-1-1-1,-2-1 1,0 1 0,-1-1 0,2-42 0,-8 57 1394,-3 19-593,3-7-1470,-2 9 251,0 1-1,1-1 1,0 1-1,1 0 1,0 18-1,4 80 338,0-55-165,12 204 517,-13-256-1247,16-35-18204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57.09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143 142 14233,'0'2'193,"0"1"0,-1-1 0,1 0 0,-1 0 0,0 0-1,1 0 1,-1 0 0,0 0 0,0 0 0,0 0 0,-1 0 0,1 0-1,0-1 1,-1 1 0,1-1 0,-1 1 0,0-1 0,1 1 0,-1-1 0,0 0-1,-2 2 1,3-3-152,0 1 0,0-1 0,1 0 0,-1 1 0,0-1 0,0 0 1,0 0-1,1 1 0,-1-1 0,0 0 0,0 0 0,0 0 0,0 0 0,0 0 0,1 0 0,-1 0 0,0 0 0,0-1 0,0 1 0,0 0 0,1 0 0,-1-1 0,0 1 0,0-1 0,0 1 0,1-1 0,-1 1 0,0-1 0,1 1 1,-1-1-1,0 1 0,1-1 0,-1 0 0,1 1 0,-1-1 0,1 0 0,-1 1 0,1-1 0,0 0 0,-1 0 0,1 0 0,0 1 0,0-1 0,-1 0 0,1 0 0,0 0 0,0 0 0,0 0 0,0 1 0,0-1 0,0 0 0,0 0 1,1-1-1,-1-4-23,0-1 1,1 1 0,0 0 0,0 0 0,0 0 0,1 0 0,0 0 0,0 0 0,1 0 0,0 0 0,0 1 0,4-7-1,0 2-27,0 1 0,1 0-1,0 0 1,0 0-1,15-11 1,-22 19 9,0 0 0,-1 0-1,1 1 1,0-1 0,0 0 0,0 0 0,0 1 0,0-1 0,0 0 0,0 1-1,0-1 1,1 1 0,-1-1 0,0 1 0,0 0 0,0 0 0,0-1-1,1 1 1,-1 0 0,0 0 0,0 0 0,0 0 0,1 0 0,-1 0-1,0 1 1,0-1 0,0 0 0,0 1 0,1-1 0,-1 1 0,0-1-1,0 1 1,0-1 0,0 1 0,0 0 0,0-1 0,0 1 0,0 0-1,-1 0 1,1 0 0,0 0 0,0 0 0,-1 0 0,1 0 0,0 0 0,-1 0-1,1 0 1,-1 0 0,1 0 0,-1 0 0,0 1 0,0-1 0,1 0-1,-1 2 1,3 9 71,-1 1-1,0 0 1,-1 24-1,-1-30-25,1 20 62,-1 0 0,-2 0 0,-1 0 0,-1 0 0,-1-1 0,-1 0 0,-1 1 0,-2-2 0,-1 1-1,0-2 1,-2 1 0,-1-1 0,-1-1 0,-30 38 0,40-56-86,0-1 0,0 0 0,-1 0 0,0 0 0,0 0 0,0-1 0,0 0 0,-10 4 0,14-6-17,0 0 1,0-1-1,-1 0 1,1 1-1,0-1 1,0 0-1,0 1 0,0-1 1,0 0-1,-1 0 1,1 0-1,0 0 0,0 0 1,0 0-1,-1 0 1,1-1-1,0 1 0,0 0 1,0-1-1,0 1 1,0 0-1,0-1 0,0 0 1,0 1-1,0-1 1,0 0-1,0 1 0,0-1 1,0 0-1,0 0 1,0 0-1,1 0 0,-1 0 1,0 1-1,1-2 1,-1 1-1,1 0 1,-1 0-1,1 0 0,-1 0 1,1 0-1,0 0 1,0 0-1,-1-1 0,1 1 1,0 0-1,0 0 1,0 0-1,0 0 0,1-2 1,-2-2-10,1 0-1,0 0 1,0 0 0,1 0 0,0 0 0,0 0 0,0 0-1,0 0 1,1 1 0,-1-1 0,1 0 0,1 1 0,-1-1-1,1 1 1,-1 0 0,1 0 0,0 0 0,1 0 0,-1 0-1,1 1 1,-1-1 0,1 1 0,0 0 0,1 0 0,-1 1-1,0-1 1,1 1 0,-1 0 0,8-2 0,-6 2-4,0 0 0,0 1 0,0 0 1,1 0-1,-1 0 0,0 1 0,0 0 1,0 0-1,1 1 0,-1-1 0,0 1 1,0 1-1,0-1 0,0 1 0,0 0 1,0 1-1,0-1 0,-1 1 0,1 0 0,-1 0 1,0 1-1,0 0 0,8 8 0,11 18-4,10 12 164,-32-40-207,0 0 0,0 0 1,0-1-1,1 1 0,-1-1 0,0 1 1,1-1-1,-1 0 0,1 0 0,-1 0 1,1 0-1,0 0 0,-1-1 1,1 1-1,0-1 0,4 0 0,-5 0-282,1-1-1,0 0 0,-1 0 0,1 0 0,-1 0 1,1-1-1,-1 1 0,0-1 0,1 1 0,-1-1 1,0 0-1,0 0 0,0 0 0,0 0 1,1-3-1,27-39-8003,-19 17 4209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19:57.64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0 184 12365,'0'10'711,"1"0"0,0 0 0,1-1-1,0 1 1,1-1 0,-1 1 0,2-1-1,-1 0 1,9 15 0,-5-12-401,1-1-1,0 0 1,0 0-1,1-1 1,1 0-1,18 15 1,-18-17-270,0 0 0,1-1 0,0 0 0,0-1 0,1 0 0,-1-1 0,1 0 0,1-1 1,-1 0-1,0-1 0,1-1 0,0 0 0,0 0 0,-1-1 0,1-1 0,20-2 0,-28 1-22,-1 0-1,1 0 0,0 0 0,-1-1 1,0 1-1,1-1 0,-1 0 0,0-1 1,0 1-1,0-1 0,0 1 1,-1-1-1,1 0 0,-1-1 0,5-5 1,-4 3 0,1 0 0,-2-1 0,1 1 0,-1-1 0,0 0 0,0 0 0,-1 0 0,3-15 0,-2 5-7,-2 1 0,0 0 1,0 0-1,-2-1 0,0 1 1,-1 0-1,0 0 1,-7-23-1,5 29-2,-1 0-1,0 0 1,0 1-1,-1-1 1,0 1-1,0 0 1,-1 1-1,0-1 1,-1 1-1,0 1 1,0 0-1,-1 0 0,0 0 1,0 1-1,0 0 1,-19-8-1,20 11 9,0-1 0,0 1 0,0 0 0,0 1 0,0 0 0,0 0 0,-1 1 0,1 0 0,-1 1 0,1 0 0,-1 0 0,1 0 0,0 1 0,-1 1 0,1-1 0,0 1 0,-1 1 0,1 0 0,1 0 0,-1 0 0,0 1 0,-10 6 0,13-5-234,0 0-1,0 0 0,0 0 0,0 1 0,1-1 1,0 1-1,0 0 0,0 0 0,1 1 0,0-1 1,0 1-1,1-1 0,-4 14 0,2 1-2676,1 0 1,0 0-1,1 29 0,2-12-1487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2-28T18:21:18.016"/>
    </inkml:context>
    <inkml:brush xml:id="br0">
      <inkml:brushProperty name="width" value="0.05" units="cm"/>
      <inkml:brushProperty name="height" value="0.05" units="cm"/>
      <inkml:brushProperty name="color" value="#5B2D90"/>
      <inkml:brushProperty name="ignorePressure" value="1"/>
    </inkml:brush>
  </inkml:definitions>
  <inkml:trace contextRef="#ctx0" brushRef="#br0">0 0,'4'0,"6"0,1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2-28T18:21:18.567"/>
    </inkml:context>
    <inkml:brush xml:id="br0">
      <inkml:brushProperty name="width" value="0.05" units="cm"/>
      <inkml:brushProperty name="height" value="0.05" units="cm"/>
      <inkml:brushProperty name="color" value="#5B2D90"/>
      <inkml:brushProperty name="ignorePressure" value="1"/>
    </inkml:brush>
  </inkml:definitions>
  <inkml:trace contextRef="#ctx0" brushRef="#br0">0 0,'5'0,"0"0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2-28T18:21:18.970"/>
    </inkml:context>
    <inkml:brush xml:id="br0">
      <inkml:brushProperty name="width" value="0.05" units="cm"/>
      <inkml:brushProperty name="height" value="0.05" units="cm"/>
      <inkml:brushProperty name="color" value="#5B2D90"/>
      <inkml:brushProperty name="ignorePressure" value="1"/>
    </inkml:brush>
  </inkml:definitions>
  <inkml:trace contextRef="#ctx0" brushRef="#br0">0 1,'0'0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9:53.15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9 125 9501,'-1'-1'201,"0"-1"0,0 0 0,0 0 0,0 0 0,0 0 0,1 1 0,-1-1 0,1 0 0,-1 0 0,1 0 0,0-1 0,0 1 0,0 0 1,0 0-1,0 0 0,0 0 0,1 0 0,-1 0 0,1 0 0,-1 0 0,1 0 0,0 1 0,0-1 0,-1 0 0,1 0 0,1 0 0,-1 1 0,0-1 0,0 0 0,1 1 0,-1 0 0,1-1 0,-1 1 0,1 0 0,1-2 0,5-3-51,1 0 0,-1 0 0,1 1 0,0 0 0,16-6 0,-14 7-89,0 0 1,0 1-1,0 1 1,0-1 0,1 2-1,16-1 1,-25 2-49,0 0-1,1 0 1,-1 0-1,0 1 1,1-1 0,-1 1-1,0 0 1,0 0 0,1 0-1,-1 1 1,0-1 0,0 1-1,-1-1 1,1 1 0,0 0-1,0 0 1,-1 1 0,1-1-1,-1 0 1,0 1-1,0-1 1,0 1 0,0 0-1,0 0 1,-1 0 0,3 4-1,0 4 60,-1 1 0,0 0 0,-1-1-1,0 1 1,-1 0 0,0 1-1,-1-1 1,-2 21 0,-1-10 105,0 0 0,-2 0 0,-12 36 0,12-46-94,-1 0 0,0 0-1,-1-1 1,-11 17 0,16-25-66,-1-1 0,1 0 0,-1 1 1,0-1-1,1 0 0,-2-1 1,1 1-1,0 0 0,0-1 0,-1 0 1,0 1-1,1-2 0,-1 1 1,0 0-1,0-1 0,0 1 0,0-1 1,0 0-1,-4 0 0,7-1-19,1 0 0,0-1-1,0 1 1,0 0 0,-1 0 0,1 0-1,0-1 1,0 1 0,0 0 0,0 0-1,-1-1 1,1 1 0,0 0 0,0-1-1,0 1 1,0 0 0,0 0-1,0-1 1,0 1 0,0 0 0,0-1-1,0 1 1,0 0 0,0 0 0,0-1-1,0 1 1,0 0 0,0-1 0,0 1-1,0 0 1,0 0 0,1-1 0,-1 1-1,0 0 1,0 0 0,0-1-1,0 1 1,1 0 0,-1 0 0,0 0-1,0-1 1,1 1 0,8-14-61,-4 9 49,0 1 1,1 0-1,0 0 0,-1 0 0,1 0 1,1 1-1,-1 0 0,0 0 0,1 1 0,0 0 1,-1 0-1,13-1 0,-4 0-13,0 1-1,1 1 1,-1 1-1,28 2 1,-34 0 19,0 1 1,1 0-1,-1 0 1,-1 1-1,1 0 1,0 0 0,-1 1-1,0 0 1,0 1-1,0 0 1,-1 0 0,0 1-1,0-1 1,-1 1-1,0 1 1,0 0-1,5 8 1,11 19 28,-2 0 1,25 59-1,-45-92-20,3 4 7,7 17 27,-1 0 1,7 25-1,-14-42-14,-1 0 1,0 0 0,0 0-1,0 0 1,-1 1 0,0-1-1,0 0 1,-1 0 0,1 0-1,-1 1 1,-1-1 0,1 0 0,-4 9-1,3-12-2,-1 0 0,1 0 1,0-1-1,-1 1 0,1-1 0,-1 1 0,0-1 0,1 0 0,-1 0 0,0 0 1,-1-1-1,1 1 0,0-1 0,0 1 0,-1-1 0,1 0 0,-1 0 0,-5 0 1,-9 2 60,0-1 0,-23 0 0,34-2-53,-266-11 151,261 11-1143,11 0 277,-1 0-1,1 0 0,0 0 1,0 1-1,0-1 1,0 0-1,-1 1 1,1-1-1,0 0 1,0 1-1,0 0 0,0-1 1,0 1-1,0 0 1,0-1-1,0 1 1,0 0-1,-1 1 1,-4 6-2885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2-28T18:21:19.333"/>
    </inkml:context>
    <inkml:brush xml:id="br0">
      <inkml:brushProperty name="width" value="0.05" units="cm"/>
      <inkml:brushProperty name="height" value="0.05" units="cm"/>
      <inkml:brushProperty name="color" value="#5B2D90"/>
      <inkml:brushProperty name="ignorePressure" value="1"/>
    </inkml:brush>
  </inkml:definitions>
  <inkml:trace contextRef="#ctx0" brushRef="#br0">1 0,'0'0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1:40.636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239 161 10929,'-1'-38'7192,"0"28"-6662,0 0-1,0 0 1,-1 0-1,-4-11 1,5 18-507,0-1-1,0 1 1,0 0 0,-1 0-1,0-1 1,1 1-1,-1 1 1,0-1-1,-1 0 1,1 0 0,0 1-1,-1-1 1,0 1-1,1 0 1,-1 0 0,0 0-1,0 0 1,0 0-1,0 0 1,-1 1 0,1 0-1,0 0 1,-1 0-1,1 0 1,0 0 0,-7 0-1,5 0 15,0 1-1,1 0 0,-1 0 0,0 0 1,1 0-1,-1 1 0,1-1 0,-1 1 1,1 1-1,-1-1 0,1 1 0,0-1 1,-1 1-1,1 0 0,0 1 0,-7 4 1,6-2-34,1 0 1,0 0-1,0 0 1,1 0-1,-1 1 0,1-1 1,0 1-1,1 0 1,-1 0-1,1 0 1,-2 11-1,-1 2-4,1 1 0,1 0 0,-1 23 0,4-35 3,0-1 0,0 1-1,0-1 1,1 1 0,0-1 0,1 1 0,0-1-1,0 0 1,0 0 0,1 0 0,6 11 0,-8-16 1,0 0 0,1 0-1,-1 0 1,1-1 0,0 1 0,-1 0 0,1-1 0,0 1 0,0-1 0,0 1 0,0-1 0,0 0-1,1 0 1,-1 0 0,0 0 0,1-1 0,-1 1 0,0 0 0,1-1 0,-1 0 0,0 1 0,1-1 0,-1 0-1,1 0 1,-1-1 0,1 1 0,-1 0 0,0-1 0,1 0 0,-1 1 0,4-3 0,0 1 8,0-1 0,-1 0 0,1-1 0,-1 1 1,0-1-1,0 0 0,0 0 0,-1-1 0,1 1 1,-1-1-1,4-6 0,2-7 125,-1 0-1,-1-1 1,-1 0-1,0 0 1,7-38-1,-14 68-118,1 0 1,0 1-1,1-1 0,0 0 0,1 0 0,0 0 0,0-1 0,1 1 0,1-1 0,11 19 0,-8-13-13,-1 0 0,0 0 0,-1 1 0,-1 0 0,3 20-1,-6-26 127,0 0-1,-1 0 0,0 1 0,-1-1 0,-1 0 0,1 0 0,-2 1 0,0-1 0,-3 13 0,4-21-12,-1 0 1,1 1 0,-1-1-1,0 0 1,1 0-1,-2 0 1,1 0-1,0 0 1,0 0-1,-1-1 1,0 1-1,1-1 1,-1 1-1,0-1 1,0 0-1,-5 2 1,2-1 62,0-1 0,-1 0 0,1 0 0,-1 0 1,1-1-1,-1 0 0,0 0 0,-9 0 0,0-2 151,-1 0 0,1-1 1,-1-1-1,1 0 0,0-1 0,-22-9 0,35 12-316,-2-1-24,0 1 1,1-1-1,-1-1 0,0 1 1,1-1-1,-1 1 0,1-1 1,0-1-1,-7-6 0,42 31-25557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8:21:41.547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94 8141,'5'2'12788,"-6"7"-13664,1 14 1292,0 0 0,2 0 1,7 37-1,-7-52-364,0 0-1,1-1 1,0 1-1,1-1 0,0 1 1,0-1-1,0 0 1,1 0-1,0-1 0,0 0 1,1 1-1,0-2 1,10 9-1,-5-5-7,1 0-1,0-2 1,0 1-1,0-1 1,1-1-1,0 0 1,1-1-1,-1-1 1,1 0 0,0-1-1,0 0 1,0-1-1,0 0 1,0-2-1,28-1 1,-39 1-26,0-1 1,1 0-1,-1 0 0,0 0 1,0 0-1,0 0 1,0-1-1,0 0 0,0 1 1,0-1-1,0 0 1,-1-1-1,1 1 1,-1 0-1,4-5 0,-2 2 16,-1 0 0,1-1 0,-1 0 0,-1 1 0,1-1 0,-1 0 0,3-11 0,-1 0 49,-1-1 0,-1 0 0,-1 0 1,-2-33-1,1 39-31,-1 0 0,-1 1 0,0-1 0,0 1 0,-6-13 0,6 18 10,-1 0-1,0 0 1,-1 0-1,1 1 1,-1-1 0,0 1-1,-1 0 1,1 0-1,-1 1 1,-9-8-1,3 4 263,0 1 0,0 0-1,-1 1 1,0 0 0,-21-8 0,26 12-129,1 0 0,0 0 0,-1 1 0,1 0 1,-1 0-1,1 1 0,-1-1 0,1 2 0,-1-1 1,1 1-1,-1 0 0,1 0 0,-12 4 0,15-4-138,0 1-1,-1 0 0,1 0 1,0 0-1,1 0 0,-1 0 1,0 1-1,1-1 0,-1 1 1,1 0-1,0 0 0,0 0 1,0 0-1,-2 5 0,-18 51-471,14-34-303,3-9-1275,1 1 0,-4 24-1,6-31-213,1 0 0,1 1-1,0-1 1,0 0-1,3 14 1,3-3-2922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16.022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475 15 8361,'7'-15'8131,"-9"25"-7083,-126 412 1624,42-135-961,86-286-1682,0-1 1,0 0-1,0 1 1,0-1 0,0 1-1,0-1 1,0 1-1,0-1 1,0 0-1,0 1 1,-1-1 0,1 1-1,0-1 1,0 0-1,0 1 1,-1-1 0,1 0-1,0 1 1,0-1-1,-1 0 1,1 1-1,0-1 1,-1 0 0,1 0-1,0 1 1,-1-1-1,1 0 1,-1 0-1,1 0 1,0 1 0,-1-1-1,1 0 1,-1 0-1,1 0 1,0 0 0,-1 0-1,1 0 1,-1 0-1,-11-15 462,-6-34-251,18 48-244,0-1 0,0 1 0,0-1 0,0 1 0,1-1 0,-1 1 0,1-1 0,-1 1 0,1-1 0,-1 1 0,1 0 0,0-1 0,0 1 0,0 0 0,0-1-1,0 1 1,0 0 0,0 0 0,0 0 0,0 0 0,0 0 0,3-1 0,32-23-31,-32 23 25,56-31-45,-55 31 42,1 0 1,0 0-1,0 0 1,-1 0-1,1 1 1,0 0-1,1 0 1,-1 1-1,6 0 1,-10 0 4,-1 0 0,0 1 0,0-1 0,1 1 1,-1-1-1,0 1 0,0 0 0,0 0 0,0-1 0,0 1 0,0 0 1,0 0-1,0 0 0,0 0 0,0 0 0,0 0 0,0 1 0,-1-1 0,1 0 1,0 0-1,-1 0 0,1 1 0,-1 1 0,12 40-68,-6-18 43,-3-19 38,-1 0 0,1-1 0,0 1 0,1-1 0,-1 1 1,1-1-1,0 0 0,0-1 0,1 1 0,-1-1 0,1 1 0,11 6 1,-13-9 0,0 0-1,1-1 1,-1 1 0,1-1 0,-1 0 0,1 1 0,0-2 0,-1 1 0,1 0 0,0-1 0,0 0 0,-1 1 0,1-2 0,0 1 0,0 0 0,0-1 0,-1 1 0,1-1 0,0 0 0,-1-1 0,1 1 0,6-4 0,-2 0-8,0 0 1,0-1-1,0 0 0,-1 0 1,0-1-1,-1 0 1,1 0-1,-1-1 1,-1 1-1,1-1 0,-1-1 1,-1 1-1,1-1 1,-2 1-1,1-1 0,-1 0 1,0-1-1,2-18 1,-3 18 17,-1 0 1,-1 0 0,0-1 0,0 1-1,-1 0 1,0-1 0,-1 1 0,0 0-1,-1 0 1,0 1 0,0-1 0,-1 0-1,0 1 1,-1 0 0,0 0 0,0 0-1,-13-14 1,-3 0 86,-2 1-1,-1 2 1,0 0-1,-48-29 1,-117-52-173,176 94-18,-1 0 0,0 2 1,0 0-1,0 0 0,-30-4 0,38 8 46,0 1-1,-1 0 0,1 0 1,0 0-1,0 1 1,0 0-1,0 0 0,0 1 1,0 0-1,0 0 1,0 0-1,0 0 0,1 1 1,-1 0-1,1 0 1,0 1-1,-5 3 0,3-1 8,0 0 0,1 0 0,0 0-1,0 1 1,0 0 0,1 0 0,0 0-1,1 1 1,0-1 0,0 1 0,0 0-1,1 1 1,0-1 0,1 0-1,0 1 1,0 0 0,-1 11 0,3-18-9,0 0 0,1 0 0,-1 1 0,1-1 0,-1 0 0,1 0 0,-1 0 0,1 0 0,0 0 0,0 0 0,0 0 0,0 0 0,0 0 0,1-1 0,-1 1 0,1 0 0,-1-1 0,1 1 0,-1-1 0,1 1 0,0-1 0,0 0 0,0 0 0,-1 0 0,1 0 0,0 0 0,0 0 0,1 0 0,-1-1 0,0 1 0,0-1 0,0 0 0,4 1 0,6 0-966,0-1 0,0 0 0,0-1 0,19-2 0,-29 2 808,101-13-7510,-49 5 3855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16.88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260 237 11125,'0'0'57,"0"1"0,0-1 0,0 1 0,0-1 0,0 1 0,0-1 0,0 1 0,0-1 0,0 1 0,0-1 0,0 1 0,0-1 0,0 1 0,0-1 0,1 1 0,-1-1 0,0 1 0,0-1 0,1 1 0,-1-1 0,0 1 0,1-1 0,-1 0 0,0 1 0,1-1 0,-1 0 0,0 1 0,1-1 0,-1 0 0,1 1 0,-1-1 0,1 0 0,0 0 0,17-6 987,15-25 252,-29 25-1130,1-2-1,-2 1 1,1 0-1,-1-1 1,0 0-1,-1 1 1,1-1-1,-2 0 1,1-1-1,-1 1 1,0 0-1,-1 0 1,0-10-1,0 14-85,0 0-1,-1 0 1,1 0 0,-1 0-1,0 0 1,0 0 0,0 0 0,0 1-1,-1-1 1,0 1 0,0-1-1,0 1 1,0-1 0,0 1-1,0 0 1,-1 0 0,0 0 0,1 0-1,-1 0 1,0 1 0,-1-1-1,1 1 1,0 0 0,-1 0-1,1 0 1,-1 1 0,1-1-1,-7-1 1,1 1-8,0 0 1,0 1-1,0 0 0,0 1 1,0 0-1,0 1 0,-1-1 0,1 2 1,0-1-1,1 1 0,-1 1 0,0-1 1,0 2-1,1-1 0,0 1 0,0 0 1,0 1-1,0 0 0,1 0 1,0 1-1,0 0 0,0 0 0,0 0 1,1 1-1,0 0 0,-9 15 0,7-10-62,1 0-1,1 1 1,0 0-1,0 0 0,2 0 1,-1 0-1,2 1 1,0 0-1,0 0 0,1 0 1,1 0-1,0 0 0,1 0 1,1 0-1,0 0 1,6 27-1,-6-38-9,0 0 1,0 1-1,0-1 0,0 0 1,1 0-1,-1 1 1,1-1-1,0 0 0,0-1 1,0 1-1,0 0 0,0-1 1,0 1-1,1-1 0,0 1 1,-1-1-1,1 0 1,0 0-1,0-1 0,0 1 1,0 0-1,0-1 0,1 0 1,3 1-1,-1-1-12,0 0-1,-1-1 1,1 0-1,0 0 1,0 0-1,0-1 1,0 0-1,0 0 1,0-1-1,-1 1 1,1-1 0,0 0-1,6-5 1,4-1-62,0-1 1,-1-1 0,-1 0 0,1-1-1,-2-1 1,0 0 0,0-1 0,-1 0-1,-1-1 1,0 0 0,-1-1-1,0 0 1,-1 0 0,-1-1 0,-1 0-1,0-1 1,-1 0 0,7-30 0,-13 45 69,1 0 0,-1 0 1,0 1-1,0-1 1,0 0-1,0 0 0,0 0 1,0 0-1,-1 0 0,1 1 1,-1-3-1,1 4 8,0-1 0,0 1 0,-1 0 0,1 0 0,0-1-1,0 1 1,0 0 0,-1 0 0,1-1 0,0 1 0,0 0 0,-1 0-1,1 0 1,0 0 0,-1 0 0,1-1 0,0 1 0,0 0 0,-1 0-1,1 0 1,0 0 0,-1 0 0,1 0 0,0 0 0,-1 0 0,1 0-1,0 0 1,0 0 0,-1 0 0,1 0 0,0 0 0,-1 1 0,1-1 0,0 0-1,0 0 1,-1 0 0,-2 2 33,1 0 0,-1 0 0,1 0-1,-1 0 1,1 1 0,0-1 0,0 1 0,0-1 0,0 1-1,-2 4 1,1 0 38,0 1 0,1-1-1,-1 1 1,1-1-1,1 1 1,-1 0 0,1 0-1,1 0 1,0 0 0,0 0-1,0 0 1,3 13 0,-2-15-287,0 1 0,1-1 1,0 0-1,0 0 1,0 0-1,1 0 1,-1 0-1,2 0 0,-1-1 1,0 1-1,1-1 1,0 0-1,1 0 1,-1-1-1,8 8 0,22 11-7085,-22-16 3505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17.57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30 1 11157,'-19'218'4705,"9"-126"-2816,11-106-1862,0 0 1,8-24-1,-9 35-29,1-1 0,1 0 1,-1 0-1,0 1 0,1-1 0,0 1 0,0-1 0,0 1 0,0 0 0,1 0 0,-1 0 1,1 0-1,0 0 0,6-4 0,-8 6 11,1 0 1,-1 1-1,1-1 1,0 1-1,-1 0 0,1-1 1,0 1-1,-1 0 1,1 0-1,0 0 0,0 0 1,-1 1-1,1-1 1,0 0-1,-1 1 0,1-1 1,1 1-1,33 16 414,-5-3 32,-26-13-419,0 0 0,0 0-1,0-1 1,0 1-1,0-1 1,0 0-1,0-1 1,0 0-1,0 1 1,0-1-1,0-1 1,0 1 0,0-1-1,0 0 1,-1 0-1,1 0 1,-1-1-1,0 0 1,1 1-1,-1-2 1,0 1 0,-1 0-1,1-1 1,-1 1-1,1-1 1,-1 0-1,0-1 1,4-7-1,0 0 45,-1 1 0,0-1 0,-1 0 0,-1-1 0,0 1 0,-1-1 0,0 0 0,0 1 0,-2-1 0,1-15 0,-15 68 1770,11-19-1623,1 0 0,1 0 1,2 0-1,-1 0 1,2 0-1,1 0 0,1 0 1,0-1-1,2 0 0,16 35 1,-21-52-742,0 1 1,0-1-1,1 0 1,0 0 0,-1-1-1,1 1 1,6 4 0,-8-6 14,0 0 1,0 0 0,1-1 0,-1 1 0,1 0 0,-1-1-1,0 1 1,1-1 0,-1 1 0,1-1 0,0 1 0,-1-1-1,1 0 1,-1 0 0,1 0 0,-1 0 0,1 0 0,-1 0 0,1-1-1,0 1 1,-1 0 0,2-1 0,9-8-4275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18.02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69 51 14521,'-6'7'218,"1"-1"0,1 1 0,-1 0 0,1 1 0,1-1-1,-1 1 1,1-1 0,1 1 0,-1 0 0,1 0 0,1 1-1,-1-1 1,1 0 0,1 0 0,-1 1 0,2-1 0,-1 0-1,1 1 1,0-1 0,1 0 0,0 0 0,0 0 0,1 0 0,0 0-1,5 10 1,-5-14-208,0 0 0,0 0-1,0-1 1,1 1 0,-1-1 0,1 0-1,0 0 1,0 0 0,0-1 0,0 1-1,0-1 1,0 0 0,1 0 0,-1-1-1,1 1 1,-1-1 0,1 0 0,0 0-1,0 0 1,-1-1 0,1 0 0,0 0-1,0 0 1,-1 0 0,1-1 0,0 0-1,8-2 1,-4 1-8,0-1 1,0-1-1,-1 1 0,1-2 0,-1 1 0,0-1 1,0 0-1,0 0 0,-1-1 0,0 0 1,0-1-1,0 0 0,6-9 0,-8 9 28,0 1 0,-1-2 0,0 1 1,-1 0-1,0-1 0,0 1 0,0-1 0,-1 0 0,-1 0 0,1 0 0,-1 0 0,0 0 0,-1-16 0,0 20 26,-1-1-1,0 0 1,0 1-1,0-1 1,0 0-1,-1 1 1,0 0-1,0-1 1,0 1-1,0 0 1,-1 0-1,1 0 0,-1 0 1,0 1-1,0-1 1,-1 1-1,1 0 1,-1-1-1,0 2 1,1-1-1,-1 0 1,0 1-1,-1 0 1,1 0-1,-6-2 1,3 1 33,-1 1 1,0 0 0,0 0 0,0 1 0,0 0-1,0 0 1,0 1 0,0 0 0,-1 0-1,1 1 1,0 0 0,0 1 0,0 0-1,0 0 1,1 0 0,-1 1 0,1 0 0,-1 1-1,1 0 1,0 0 0,0 0 0,1 1-1,-1 0 1,-8 9 0,10-9-596,0 1 0,1 0 0,-1 0-1,1 1 1,0-1 0,0 1 0,1 0 0,0 0 0,0 0 0,-1 10 0,1-9-1397,1 1 1,1 0-1,0 0 0,-1 13 1,6-5-2855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18.35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25 18458,'4'-5'856,"0"0"152,-2-1 16,2 0 824,-4 4-1336,-3 8-508,25 6-1464,-20 4-2988,-4 6-1,4 7 1,-2 0-1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18.71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 21334,'0'1'820,"0"3"72,0-2 216,0 2-1360,45-2-4528,-36 0-1,-1 2 1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2.07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158 1 5937,'-2'0'13428,"-9"8"-12957,3 3-337,0 0-1,1 0 1,0 1-1,1 0 1,0 0-1,1 1 1,1 0-1,-6 24 1,-14 115 274,19-113-270,-48 359 1181,52-385-1485,3-18-2520,5-9-379,3-17-3819,-8 21 5279,4-20-2640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5T14:19:56.319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16 124 4728,'-15'-3'10591,"15"3"-10510,26-6 3298,-7 1-3539,107-28 748,-76 21-259,-1-1 0,53-23 0,-57 20-463,-45 54 1276,1-23-1092,2-1 0,-1 0 1,2-1-1,0 1 0,1 0 1,0-1-1,1 0 0,7 13 0,18 44 50,15 53 173,-15-71 231,-30-51-630,0-1 0,-1 1-1,1-1 1,0 1-1,-1-1 1,1 0-1,0 1 1,0-1 0,0 0-1,-1 1 1,1-1-1,0 0 1,0 0-1,0 0 1,0 1 0,-1-1-1,1 0 1,1-1-1,10-4-8709,-6-3 5072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2.95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105 83 9865,'0'-3'271,"0"1"1,1-1-1,-1 0 1,0 1-1,1-1 0,-1 1 1,1-1-1,0 1 1,0-1-1,0 1 0,0-1 1,0 1-1,1 0 1,-1 0-1,1 0 0,-1 0 1,1 0-1,0 0 1,4-3-1,-1 1 16,0 1 1,1 0-1,0 0 1,-1 0-1,1 1 1,0 0-1,10-2 1,-5 1-124,0 1-1,0 0 1,0 1 0,1 0-1,-1 1 1,0 0 0,1 1 0,17 3-1,-25-3-118,0 0-1,0 0 0,0 1 1,0-1-1,0 1 1,0 0-1,-1 0 0,1 0 1,-1 1-1,1-1 1,-1 1-1,0 0 0,0 0 1,0 0-1,0 0 1,-1 0-1,1 1 0,-1-1 1,0 1-1,0 0 1,0 0-1,0-1 0,-1 1 1,1 0-1,0 8 1,1 8 100,-1 1 0,-1-1 1,0 1-1,-2-1 0,-1 1 1,0-1-1,-1 0 0,-1 0 1,-2 0-1,1 0 0,-2-1 1,-1 0-1,0 0 0,-2-1 1,-11 18-1,13-22-122,-1-1 0,0 0 0,-1 0 0,-1-1 0,0-1 0,-1 0 1,0 0-1,0-1 0,-1-1 0,0 0 0,-1-1 0,0 0 0,0-1 0,-1-1 0,0 0 0,0-1 0,0 0 0,-1-1 0,-28 3 0,43-7-30,0 0 0,0 0 0,0 0 0,0-1-1,0 1 1,-1 0 0,1 0 0,0-1 0,0 1 0,0 0-1,0-1 1,0 1 0,0-1 0,0 1 0,0-1-1,0 0 1,1 1 0,-1-1 0,0 0 0,0 0 0,0 0-1,1 0 1,-1 1 0,1-1 0,-1 0 0,0 0-1,1 0 1,0 0 0,-1 0 0,1 0 0,0-1-1,-1 1 1,1 0 0,0 0 0,0 0 0,0 0 0,0 0-1,0 0 1,0 0 0,0 0 0,0-1 0,0 1-1,1 0 1,-1 0 0,0 0 0,1 0 0,-1 0 0,1 0-1,-1 0 1,1 0 0,0 0 0,-1 0 0,2-1-1,0 1 5,0 0 0,-1 0-1,1 1 1,0-1-1,0 0 1,0 1-1,0-1 1,0 1-1,0-1 1,0 1-1,0 0 1,0 0 0,0 0-1,0 0 1,0 0-1,0 1 1,0-1-1,0 0 1,4 2-1,0 0 8,0 0 1,0 1-1,0-1 0,11 7 0,-6 0 40,-1 0-1,0 0 1,-1 1 0,0 1 0,0-1-1,-1 2 1,-1-1 0,10 20 0,-10-18 54,1 1 1,1-1-1,0-1 1,0 0-1,1 0 1,14 13-1,-21-23-144,-1-1-1,0 1 1,0-1-1,1 0 1,-1 0 0,1 0-1,-1 0 1,1 0-1,-1 0 1,1-1 0,-1 1-1,1-1 1,0 0-1,-1 1 1,1-1-1,0-1 1,-1 1 0,4-1-1,17-3-3730,2-1-7165,-14 4 6917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3.30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1 14593,'0'0'352,"0"2"208,4-1 80,5 2 53,5-3 23,11 2 12,8 0 12,6-2 0,4-2-60,1 2-316,-9 0-408,-4 0-600,-6 0-812,-14-8-2277,-6 10 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3.638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13 14393,'0'2'412,"0"-1"208,3 0 132,11 2 65,5 2 39,12-4 16,7 0 16,8 2-12,-2-3-96,1 0-504,-3 0-608,5-2-1628,-12 1-1889,-9-3 1,-3-6 0,-10-2-1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4.35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189 0 8865,'-5'10'472,"1"-1"0,0 1 1,0 0-1,1 0 0,0 0 1,1 0-1,0 0 0,1 1 1,-1 16-1,0-4 201,-20 106 2465,13-82-1935,12-49 901,-1-1-2074,0 0 1,0 1 0,0-1 0,0 1 0,0 0 0,1 0-1,-1-1 1,1 2 0,0-1 0,-1 0 0,1 0 0,6-1 0,0 0-36,0 1 0,0 1 0,0 0 0,1 0 1,-1 1-1,0 0 0,1 0 0,-1 1 0,0 1 1,1-1-1,-1 2 0,0-1 0,0 1 0,-1 0 1,11 6-1,-14-7 17,-1 1 1,0 0 0,1 0-1,-1 0 1,0 0 0,-1 1-1,1 0 1,-1-1 0,1 1-1,-1 0 1,0 1 0,-1-1-1,1 1 1,-1-1 0,0 1-1,0 0 1,0-1-1,0 1 1,-1 0 0,0 0-1,0 1 1,-1-1 0,1 0-1,-1 0 1,0 0 0,0 0-1,-1 0 1,-2 10 0,1-5 20,-1 0 1,-1-1 0,0 1 0,0-1-1,-1 0 1,0 0 0,-1 0 0,0-1-1,0 0 1,-1 0 0,0 0 0,0-1-1,0 0 1,-1-1 0,-1 0 0,1 0-1,-1 0 1,-9 4 0,3-2 3,-1-1 1,0 0-1,-1-1 0,0-1 0,0 0 1,0-1-1,0-1 0,0-1 0,-32 0 1,45-2-37,-1 0 1,1-1 0,0 1-1,-1-1 1,1 0 0,0-1-1,-1 1 1,1-1 0,-4-2-1,7 3-3,0 1-1,0-1 1,0 1-1,0-1 1,1 0-1,-1 1 1,0-1-1,1 0 1,-1 0-1,0 1 1,1-1-1,-1 0 1,1 0-1,-1 0 1,1 0 0,-1 0-1,1 0 1,0 0-1,0 0 1,-1 0-1,1 0 1,0 0-1,0 0 1,0 0-1,0 0 1,0 0-1,0 0 1,0 0-1,1 0 1,-1 0-1,0 0 1,0 0-1,1 0 1,-1 0-1,1 0 1,-1 0-1,1 0 1,-1 1-1,1-1 1,0 0-1,-1 0 1,1 0-1,0 1 1,1-2-1,3-4 82,1 0-1,0 1 1,0 0 0,1 0-1,0 0 1,12-6-1,16-2-2104,-32 12 844,0 1 0,0-1 0,0 1 0,0 0 0,1-1 0,-1 2 0,0-1 0,4 1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4.855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 0 12289,'0'0'538,"7"0"1047,185 2 4699,1 0-3467,-202-6-10981,8 4 7775,1 0 0,-1 0 1,1 1-1,-2-1 0,-16 4-4075,-5 3-1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7.924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384 1 12321,'0'0'5095,"-9"4"-3467,-3 7-1340,1-1 0,0 2 0,0 0 0,1 0 0,1 1 0,-10 16-1,-43 91 240,39-73-259,-161 371 2779,179-403-2872,-10 25 717,13-37-891,2-5-206,5-22-1059,1 6-1333,1 1 1,0 0-1,1 1 0,19-27 0,-14 22-622,3-9-922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8.340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57 0 8769,'0'2'4529,"2"13"-3021,3 38 479,-4 0 1,-6 71-1,-23 104-60,1-7-927,26-206-847,0-33-15376,-2 1 10914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8.67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0 71 13557,'0'-2'508,"0"0"152,8-1 104,5-3 76,9 1 37,12-1 23,11 2 8,2 0 4,3 0-72,-1 3-572,-6-2-564,5 0-1308,-12-5-2221,-13 2 1,-4 0 0,-10-1-1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9.023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143 1 11473,'-6'25'5800,"-8"28"-3902,-14 49-686,-67 350 2351,97-531-19616,0 36 12108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2-28T19:12:29.651"/>
    </inkml:context>
    <inkml:brush xml:id="br0">
      <inkml:brushProperty name="width" value="0.05" units="cm"/>
      <inkml:brushProperty name="height" value="0.05" units="cm"/>
      <inkml:brushProperty name="color" value="#5B2D90"/>
    </inkml:brush>
  </inkml:definitions>
  <inkml:trace contextRef="#ctx0" brushRef="#br0">24 18 14881,'11'-4'284,"0"0"-1,0 2 0,0-1 0,1 1 1,-1 1-1,1 0 0,-1 1 0,1 0 1,-1 0-1,0 2 0,1-1 0,17 6 1,-27-6-227,0 0 0,0 1 1,0-1-1,0 1 0,0 0 0,-1-1 1,1 1-1,-1 0 0,1 0 0,-1 0 1,0 0-1,1 0 0,-1 1 1,0-1-1,-1 0 0,1 0 0,0 1 1,-1-1-1,1 1 0,-1-1 0,1 0 1,-1 1-1,0-1 0,0 1 1,0-1-1,-1 1 0,0 2 0,0 6 67,-1 0 0,-1 0 0,0 0 0,-6 16 0,-2-4 126,-2 1 1,0-2-1,-1 0 1,-2-1-1,-19 22 1,41-47-194,0-1-1,0 1 1,1 0-1,-1 1 1,1-1-1,0 1 1,0 1-1,0-1 1,1 1-1,-1 1 1,1-1 0,13 0-1,-16 1-68,-1 1-1,1-1 1,-1 1-1,1 0 1,-1 0-1,1 1 1,-1-1-1,1 1 1,-1 0-1,1 1 1,-1-1-1,0 0 1,0 1-1,1 0 1,-1 0-1,0 1 1,-1-1-1,1 1 1,0 0-1,-1-1 1,0 2-1,1-1 1,-1 0-1,0 1 1,-1-1-1,1 1 1,-1 0-1,3 4 1,0 8 18,-1 0 0,-1 0 0,0 0 0,-1 0 0,0 1 0,-2-1 0,0 0 1,0 1-1,-2-1 0,0 1 0,-1-1 0,-1 0 0,-7 20 0,8-28 14,-1-1 1,0 0-1,0 0 1,-1 0-1,0-1 0,0 1 1,-1-1-1,0 0 1,0-1-1,0 1 0,0-1 1,-1-1-1,0 1 1,0-1-1,0 0 0,-1-1 1,-15 6-1,14-6-8,0 0 0,-1-1 0,1 0 0,-1 0 0,0-1 1,1-1-1,-1 0 0,0 0 0,0 0 0,1-1 0,-1-1 0,1 0 0,-1 0 0,1-1 0,-10-4 0,0-7-38,18 14 15,1 0 0,-1-1 1,0 1-1,1 0 1,-1-1-1,1 1 0,0-1 1,-1 1-1,1-1 0,-1 1 1,1-1-1,0 1 0,-1-1 1,1 1-1,0-1 1,-1 1-1,1-1 0,0 0 1,0 1-1,0-1 0,0 1 1,-1-1-1,1 0 0,0 1 1,0-1-1,0 0 1,0 1-1,1-1 0,-1 1 1,0-1-1,0 0 0,0 0 1,4 0-327,-1 0 0,0 1 0,1-1 0,-1 1 0,0 0 1,1 0-1,5 1 0,-1 0-1031,25-2-6015,-19-3 3555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32070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49700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81233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2431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99060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457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0882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7888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103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2368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201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E289087-3B90-4B7A-B0B3-663DF715D0C0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95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F076F26-008E-40CD-B0DF-FD99CADBA164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088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и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B20A7CE-0912-4C2F-926E-0DDC0C423B66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81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601BBC6F-1CE0-4655-9B16-DDAF1AD7C72C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532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8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4A0BB48E-C38A-489F-B21D-27EBF8DA1A52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46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C824002-8F04-447D-8224-40D7ED6840A4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911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A510220-7851-4877-87D8-65579BB1DD91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8358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5D1B4D7-E962-4AD5-804D-44BB05D648F1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357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5E49B0F-5FC4-452C-84B9-DC5DB8F7EAF7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3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/>
              <a:t>Образец текста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C19F4E1-C9E2-4C86-91EE-CF98446AD814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8043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rtl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C544DC91-F540-462A-9952-3A556B4DB6D1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390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и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/>
              <a:t>Второй уровень</a:t>
            </a:r>
          </a:p>
          <a:p>
            <a:pPr lvl="2" rtl="0"/>
            <a:r>
              <a:rPr lang="ru-RU" dirty="0"/>
              <a:t>Третий уровень</a:t>
            </a:r>
          </a:p>
          <a:p>
            <a:pPr lvl="3" rtl="0"/>
            <a:r>
              <a:rPr lang="ru-RU" dirty="0"/>
              <a:t>Четвертый уровень</a:t>
            </a:r>
          </a:p>
          <a:p>
            <a:pPr lvl="4" rtl="0"/>
            <a:r>
              <a:rPr 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A4F087A6-40E8-4131-BEAB-4F5033CC1517}" type="datetime1">
              <a:rPr lang="ru-RU" smtClean="0"/>
              <a:t>28.02.2021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customXml" Target="../ink/ink122.xml"/><Relationship Id="rId7" Type="http://schemas.openxmlformats.org/officeDocument/2006/relationships/customXml" Target="../ink/ink124.xml"/><Relationship Id="rId12" Type="http://schemas.openxmlformats.org/officeDocument/2006/relationships/image" Target="../media/image129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6.png"/><Relationship Id="rId11" Type="http://schemas.openxmlformats.org/officeDocument/2006/relationships/customXml" Target="../ink/ink126.xml"/><Relationship Id="rId5" Type="http://schemas.openxmlformats.org/officeDocument/2006/relationships/customXml" Target="../ink/ink123.xml"/><Relationship Id="rId10" Type="http://schemas.openxmlformats.org/officeDocument/2006/relationships/image" Target="../media/image128.png"/><Relationship Id="rId4" Type="http://schemas.openxmlformats.org/officeDocument/2006/relationships/image" Target="../media/image125.png"/><Relationship Id="rId9" Type="http://schemas.openxmlformats.org/officeDocument/2006/relationships/customXml" Target="../ink/ink1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customXml" Target="../ink/ink129.xml"/><Relationship Id="rId3" Type="http://schemas.openxmlformats.org/officeDocument/2006/relationships/image" Target="../media/image136.png"/><Relationship Id="rId7" Type="http://schemas.openxmlformats.org/officeDocument/2006/relationships/image" Target="../media/image138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4.xml"/><Relationship Id="rId6" Type="http://schemas.openxmlformats.org/officeDocument/2006/relationships/customXml" Target="../ink/ink128.xml"/><Relationship Id="rId11" Type="http://schemas.openxmlformats.org/officeDocument/2006/relationships/image" Target="../media/image140.png"/><Relationship Id="rId5" Type="http://schemas.openxmlformats.org/officeDocument/2006/relationships/image" Target="../media/image137.png"/><Relationship Id="rId10" Type="http://schemas.openxmlformats.org/officeDocument/2006/relationships/customXml" Target="../ink/ink130.xml"/><Relationship Id="rId4" Type="http://schemas.openxmlformats.org/officeDocument/2006/relationships/customXml" Target="../ink/ink127.xml"/><Relationship Id="rId9" Type="http://schemas.openxmlformats.org/officeDocument/2006/relationships/image" Target="../media/image1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4.png"/><Relationship Id="rId5" Type="http://schemas.openxmlformats.org/officeDocument/2006/relationships/customXml" Target="../ink/ink131.xml"/><Relationship Id="rId4" Type="http://schemas.openxmlformats.org/officeDocument/2006/relationships/image" Target="../media/image14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openxmlformats.org/officeDocument/2006/relationships/customXml" Target="../ink/ink6.xml"/><Relationship Id="rId18" Type="http://schemas.openxmlformats.org/officeDocument/2006/relationships/image" Target="../media/image8.png"/><Relationship Id="rId26" Type="http://schemas.openxmlformats.org/officeDocument/2006/relationships/image" Target="../media/image12.png"/><Relationship Id="rId3" Type="http://schemas.openxmlformats.org/officeDocument/2006/relationships/customXml" Target="../ink/ink1.xml"/><Relationship Id="rId21" Type="http://schemas.openxmlformats.org/officeDocument/2006/relationships/customXml" Target="../ink/ink10.xml"/><Relationship Id="rId7" Type="http://schemas.openxmlformats.org/officeDocument/2006/relationships/customXml" Target="../ink/ink3.xml"/><Relationship Id="rId12" Type="http://schemas.openxmlformats.org/officeDocument/2006/relationships/image" Target="../media/image5.png"/><Relationship Id="rId17" Type="http://schemas.openxmlformats.org/officeDocument/2006/relationships/customXml" Target="../ink/ink8.xml"/><Relationship Id="rId25" Type="http://schemas.openxmlformats.org/officeDocument/2006/relationships/customXml" Target="../ink/ink12.xml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7.png"/><Relationship Id="rId20" Type="http://schemas.openxmlformats.org/officeDocument/2006/relationships/image" Target="../media/image9.png"/><Relationship Id="rId29" Type="http://schemas.openxmlformats.org/officeDocument/2006/relationships/customXml" Target="../ink/ink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11" Type="http://schemas.openxmlformats.org/officeDocument/2006/relationships/customXml" Target="../ink/ink5.xml"/><Relationship Id="rId24" Type="http://schemas.openxmlformats.org/officeDocument/2006/relationships/image" Target="../media/image11.png"/><Relationship Id="rId32" Type="http://schemas.openxmlformats.org/officeDocument/2006/relationships/image" Target="../media/image15.png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customXml" Target="../ink/ink11.xml"/><Relationship Id="rId28" Type="http://schemas.openxmlformats.org/officeDocument/2006/relationships/image" Target="../media/image13.png"/><Relationship Id="rId10" Type="http://schemas.openxmlformats.org/officeDocument/2006/relationships/image" Target="../media/image4.png"/><Relationship Id="rId19" Type="http://schemas.openxmlformats.org/officeDocument/2006/relationships/customXml" Target="../ink/ink9.xml"/><Relationship Id="rId31" Type="http://schemas.openxmlformats.org/officeDocument/2006/relationships/customXml" Target="../ink/ink15.xml"/><Relationship Id="rId4" Type="http://schemas.openxmlformats.org/officeDocument/2006/relationships/image" Target="../media/image1.png"/><Relationship Id="rId9" Type="http://schemas.openxmlformats.org/officeDocument/2006/relationships/customXml" Target="../ink/ink4.xml"/><Relationship Id="rId14" Type="http://schemas.openxmlformats.org/officeDocument/2006/relationships/image" Target="../media/image6.png"/><Relationship Id="rId22" Type="http://schemas.openxmlformats.org/officeDocument/2006/relationships/image" Target="../media/image10.png"/><Relationship Id="rId27" Type="http://schemas.openxmlformats.org/officeDocument/2006/relationships/customXml" Target="../ink/ink13.xml"/><Relationship Id="rId30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image" Target="../media/image72.png"/><Relationship Id="rId21" Type="http://schemas.openxmlformats.org/officeDocument/2006/relationships/image" Target="../media/image24.png"/><Relationship Id="rId42" Type="http://schemas.openxmlformats.org/officeDocument/2006/relationships/customXml" Target="../ink/ink35.xml"/><Relationship Id="rId63" Type="http://schemas.openxmlformats.org/officeDocument/2006/relationships/image" Target="../media/image45.png"/><Relationship Id="rId84" Type="http://schemas.openxmlformats.org/officeDocument/2006/relationships/customXml" Target="../ink/ink56.xml"/><Relationship Id="rId16" Type="http://schemas.openxmlformats.org/officeDocument/2006/relationships/customXml" Target="../ink/ink22.xml"/><Relationship Id="rId107" Type="http://schemas.openxmlformats.org/officeDocument/2006/relationships/image" Target="../media/image67.png"/><Relationship Id="rId11" Type="http://schemas.openxmlformats.org/officeDocument/2006/relationships/image" Target="../media/image19.png"/><Relationship Id="rId32" Type="http://schemas.openxmlformats.org/officeDocument/2006/relationships/customXml" Target="../ink/ink30.xml"/><Relationship Id="rId37" Type="http://schemas.openxmlformats.org/officeDocument/2006/relationships/image" Target="../media/image32.png"/><Relationship Id="rId53" Type="http://schemas.openxmlformats.org/officeDocument/2006/relationships/image" Target="../media/image40.png"/><Relationship Id="rId58" Type="http://schemas.openxmlformats.org/officeDocument/2006/relationships/customXml" Target="../ink/ink43.xml"/><Relationship Id="rId74" Type="http://schemas.openxmlformats.org/officeDocument/2006/relationships/customXml" Target="../ink/ink51.xml"/><Relationship Id="rId79" Type="http://schemas.openxmlformats.org/officeDocument/2006/relationships/image" Target="../media/image53.png"/><Relationship Id="rId102" Type="http://schemas.openxmlformats.org/officeDocument/2006/relationships/customXml" Target="../ink/ink65.xml"/><Relationship Id="rId123" Type="http://schemas.openxmlformats.org/officeDocument/2006/relationships/image" Target="../media/image75.png"/><Relationship Id="rId128" Type="http://schemas.openxmlformats.org/officeDocument/2006/relationships/customXml" Target="../ink/ink78.xml"/><Relationship Id="rId5" Type="http://schemas.openxmlformats.org/officeDocument/2006/relationships/image" Target="../media/image16.png"/><Relationship Id="rId90" Type="http://schemas.openxmlformats.org/officeDocument/2006/relationships/customXml" Target="../ink/ink59.xml"/><Relationship Id="rId95" Type="http://schemas.openxmlformats.org/officeDocument/2006/relationships/image" Target="../media/image61.png"/><Relationship Id="rId22" Type="http://schemas.openxmlformats.org/officeDocument/2006/relationships/customXml" Target="../ink/ink25.xml"/><Relationship Id="rId27" Type="http://schemas.openxmlformats.org/officeDocument/2006/relationships/image" Target="../media/image27.png"/><Relationship Id="rId43" Type="http://schemas.openxmlformats.org/officeDocument/2006/relationships/image" Target="../media/image35.png"/><Relationship Id="rId48" Type="http://schemas.openxmlformats.org/officeDocument/2006/relationships/customXml" Target="../ink/ink38.xml"/><Relationship Id="rId64" Type="http://schemas.openxmlformats.org/officeDocument/2006/relationships/customXml" Target="../ink/ink46.xml"/><Relationship Id="rId69" Type="http://schemas.openxmlformats.org/officeDocument/2006/relationships/image" Target="../media/image48.png"/><Relationship Id="rId113" Type="http://schemas.openxmlformats.org/officeDocument/2006/relationships/image" Target="../media/image70.png"/><Relationship Id="rId118" Type="http://schemas.openxmlformats.org/officeDocument/2006/relationships/customXml" Target="../ink/ink73.xml"/><Relationship Id="rId134" Type="http://schemas.openxmlformats.org/officeDocument/2006/relationships/image" Target="../media/image81.png"/><Relationship Id="rId80" Type="http://schemas.openxmlformats.org/officeDocument/2006/relationships/customXml" Target="../ink/ink54.xml"/><Relationship Id="rId85" Type="http://schemas.openxmlformats.org/officeDocument/2006/relationships/image" Target="../media/image56.png"/><Relationship Id="rId12" Type="http://schemas.openxmlformats.org/officeDocument/2006/relationships/customXml" Target="../ink/ink20.xml"/><Relationship Id="rId17" Type="http://schemas.openxmlformats.org/officeDocument/2006/relationships/image" Target="../media/image22.png"/><Relationship Id="rId33" Type="http://schemas.openxmlformats.org/officeDocument/2006/relationships/image" Target="../media/image30.png"/><Relationship Id="rId38" Type="http://schemas.openxmlformats.org/officeDocument/2006/relationships/customXml" Target="../ink/ink33.xml"/><Relationship Id="rId59" Type="http://schemas.openxmlformats.org/officeDocument/2006/relationships/image" Target="../media/image43.png"/><Relationship Id="rId103" Type="http://schemas.openxmlformats.org/officeDocument/2006/relationships/image" Target="../media/image65.png"/><Relationship Id="rId108" Type="http://schemas.openxmlformats.org/officeDocument/2006/relationships/customXml" Target="../ink/ink68.xml"/><Relationship Id="rId124" Type="http://schemas.openxmlformats.org/officeDocument/2006/relationships/customXml" Target="../ink/ink76.xml"/><Relationship Id="rId129" Type="http://schemas.openxmlformats.org/officeDocument/2006/relationships/image" Target="../media/image78.png"/><Relationship Id="rId54" Type="http://schemas.openxmlformats.org/officeDocument/2006/relationships/customXml" Target="../ink/ink41.xml"/><Relationship Id="rId70" Type="http://schemas.openxmlformats.org/officeDocument/2006/relationships/customXml" Target="../ink/ink49.xml"/><Relationship Id="rId75" Type="http://schemas.openxmlformats.org/officeDocument/2006/relationships/image" Target="../media/image51.png"/><Relationship Id="rId91" Type="http://schemas.openxmlformats.org/officeDocument/2006/relationships/image" Target="../media/image59.png"/><Relationship Id="rId96" Type="http://schemas.openxmlformats.org/officeDocument/2006/relationships/customXml" Target="../ink/ink62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7.xml"/><Relationship Id="rId23" Type="http://schemas.openxmlformats.org/officeDocument/2006/relationships/image" Target="../media/image25.png"/><Relationship Id="rId28" Type="http://schemas.openxmlformats.org/officeDocument/2006/relationships/customXml" Target="../ink/ink28.xml"/><Relationship Id="rId49" Type="http://schemas.openxmlformats.org/officeDocument/2006/relationships/image" Target="../media/image38.png"/><Relationship Id="rId114" Type="http://schemas.openxmlformats.org/officeDocument/2006/relationships/customXml" Target="../ink/ink71.xml"/><Relationship Id="rId119" Type="http://schemas.openxmlformats.org/officeDocument/2006/relationships/image" Target="../media/image73.png"/><Relationship Id="rId44" Type="http://schemas.openxmlformats.org/officeDocument/2006/relationships/customXml" Target="../ink/ink36.xml"/><Relationship Id="rId60" Type="http://schemas.openxmlformats.org/officeDocument/2006/relationships/customXml" Target="../ink/ink44.xml"/><Relationship Id="rId65" Type="http://schemas.openxmlformats.org/officeDocument/2006/relationships/image" Target="../media/image46.png"/><Relationship Id="rId81" Type="http://schemas.openxmlformats.org/officeDocument/2006/relationships/image" Target="../media/image54.png"/><Relationship Id="rId86" Type="http://schemas.openxmlformats.org/officeDocument/2006/relationships/customXml" Target="../ink/ink57.xml"/><Relationship Id="rId130" Type="http://schemas.openxmlformats.org/officeDocument/2006/relationships/customXml" Target="../ink/ink79.xml"/><Relationship Id="rId135" Type="http://schemas.openxmlformats.org/officeDocument/2006/relationships/customXml" Target="../ink/ink82.xml"/><Relationship Id="rId13" Type="http://schemas.openxmlformats.org/officeDocument/2006/relationships/image" Target="../media/image20.png"/><Relationship Id="rId18" Type="http://schemas.openxmlformats.org/officeDocument/2006/relationships/customXml" Target="../ink/ink23.xml"/><Relationship Id="rId39" Type="http://schemas.openxmlformats.org/officeDocument/2006/relationships/image" Target="../media/image33.png"/><Relationship Id="rId109" Type="http://schemas.openxmlformats.org/officeDocument/2006/relationships/image" Target="../media/image68.png"/><Relationship Id="rId34" Type="http://schemas.openxmlformats.org/officeDocument/2006/relationships/customXml" Target="../ink/ink31.xml"/><Relationship Id="rId50" Type="http://schemas.openxmlformats.org/officeDocument/2006/relationships/customXml" Target="../ink/ink39.xml"/><Relationship Id="rId55" Type="http://schemas.openxmlformats.org/officeDocument/2006/relationships/image" Target="../media/image41.png"/><Relationship Id="rId76" Type="http://schemas.openxmlformats.org/officeDocument/2006/relationships/customXml" Target="../ink/ink52.xml"/><Relationship Id="rId97" Type="http://schemas.openxmlformats.org/officeDocument/2006/relationships/image" Target="../media/image62.png"/><Relationship Id="rId104" Type="http://schemas.openxmlformats.org/officeDocument/2006/relationships/customXml" Target="../ink/ink66.xml"/><Relationship Id="rId120" Type="http://schemas.openxmlformats.org/officeDocument/2006/relationships/customXml" Target="../ink/ink74.xml"/><Relationship Id="rId125" Type="http://schemas.openxmlformats.org/officeDocument/2006/relationships/image" Target="../media/image76.png"/><Relationship Id="rId7" Type="http://schemas.openxmlformats.org/officeDocument/2006/relationships/image" Target="../media/image17.png"/><Relationship Id="rId71" Type="http://schemas.openxmlformats.org/officeDocument/2006/relationships/image" Target="../media/image49.png"/><Relationship Id="rId92" Type="http://schemas.openxmlformats.org/officeDocument/2006/relationships/customXml" Target="../ink/ink60.xml"/><Relationship Id="rId2" Type="http://schemas.openxmlformats.org/officeDocument/2006/relationships/notesSlide" Target="../notesSlides/notesSlide7.xml"/><Relationship Id="rId29" Type="http://schemas.openxmlformats.org/officeDocument/2006/relationships/image" Target="../media/image28.png"/><Relationship Id="rId24" Type="http://schemas.openxmlformats.org/officeDocument/2006/relationships/customXml" Target="../ink/ink26.xml"/><Relationship Id="rId40" Type="http://schemas.openxmlformats.org/officeDocument/2006/relationships/customXml" Target="../ink/ink34.xml"/><Relationship Id="rId45" Type="http://schemas.openxmlformats.org/officeDocument/2006/relationships/image" Target="../media/image36.png"/><Relationship Id="rId66" Type="http://schemas.openxmlformats.org/officeDocument/2006/relationships/customXml" Target="../ink/ink47.xml"/><Relationship Id="rId87" Type="http://schemas.openxmlformats.org/officeDocument/2006/relationships/image" Target="../media/image57.png"/><Relationship Id="rId110" Type="http://schemas.openxmlformats.org/officeDocument/2006/relationships/customXml" Target="../ink/ink69.xml"/><Relationship Id="rId115" Type="http://schemas.openxmlformats.org/officeDocument/2006/relationships/image" Target="../media/image71.png"/><Relationship Id="rId131" Type="http://schemas.openxmlformats.org/officeDocument/2006/relationships/image" Target="../media/image79.png"/><Relationship Id="rId136" Type="http://schemas.openxmlformats.org/officeDocument/2006/relationships/image" Target="../media/image82.png"/><Relationship Id="rId61" Type="http://schemas.openxmlformats.org/officeDocument/2006/relationships/image" Target="../media/image44.png"/><Relationship Id="rId82" Type="http://schemas.openxmlformats.org/officeDocument/2006/relationships/customXml" Target="../ink/ink55.xml"/><Relationship Id="rId19" Type="http://schemas.openxmlformats.org/officeDocument/2006/relationships/image" Target="../media/image23.png"/><Relationship Id="rId14" Type="http://schemas.openxmlformats.org/officeDocument/2006/relationships/customXml" Target="../ink/ink21.xml"/><Relationship Id="rId30" Type="http://schemas.openxmlformats.org/officeDocument/2006/relationships/customXml" Target="../ink/ink29.xml"/><Relationship Id="rId35" Type="http://schemas.openxmlformats.org/officeDocument/2006/relationships/image" Target="../media/image31.png"/><Relationship Id="rId56" Type="http://schemas.openxmlformats.org/officeDocument/2006/relationships/customXml" Target="../ink/ink42.xml"/><Relationship Id="rId77" Type="http://schemas.openxmlformats.org/officeDocument/2006/relationships/image" Target="../media/image52.png"/><Relationship Id="rId100" Type="http://schemas.openxmlformats.org/officeDocument/2006/relationships/customXml" Target="../ink/ink64.xml"/><Relationship Id="rId105" Type="http://schemas.openxmlformats.org/officeDocument/2006/relationships/image" Target="../media/image66.png"/><Relationship Id="rId126" Type="http://schemas.openxmlformats.org/officeDocument/2006/relationships/customXml" Target="../ink/ink77.xml"/><Relationship Id="rId8" Type="http://schemas.openxmlformats.org/officeDocument/2006/relationships/customXml" Target="../ink/ink18.xml"/><Relationship Id="rId51" Type="http://schemas.openxmlformats.org/officeDocument/2006/relationships/image" Target="../media/image39.png"/><Relationship Id="rId72" Type="http://schemas.openxmlformats.org/officeDocument/2006/relationships/customXml" Target="../ink/ink50.xml"/><Relationship Id="rId93" Type="http://schemas.openxmlformats.org/officeDocument/2006/relationships/image" Target="../media/image60.png"/><Relationship Id="rId98" Type="http://schemas.openxmlformats.org/officeDocument/2006/relationships/customXml" Target="../ink/ink63.xml"/><Relationship Id="rId121" Type="http://schemas.openxmlformats.org/officeDocument/2006/relationships/image" Target="../media/image74.png"/><Relationship Id="rId3" Type="http://schemas.openxmlformats.org/officeDocument/2006/relationships/customXml" Target="../ink/ink16.xml"/><Relationship Id="rId25" Type="http://schemas.openxmlformats.org/officeDocument/2006/relationships/image" Target="../media/image26.png"/><Relationship Id="rId46" Type="http://schemas.openxmlformats.org/officeDocument/2006/relationships/customXml" Target="../ink/ink37.xml"/><Relationship Id="rId67" Type="http://schemas.openxmlformats.org/officeDocument/2006/relationships/image" Target="../media/image47.png"/><Relationship Id="rId116" Type="http://schemas.openxmlformats.org/officeDocument/2006/relationships/customXml" Target="../ink/ink72.xml"/><Relationship Id="rId20" Type="http://schemas.openxmlformats.org/officeDocument/2006/relationships/customXml" Target="../ink/ink24.xml"/><Relationship Id="rId41" Type="http://schemas.openxmlformats.org/officeDocument/2006/relationships/image" Target="../media/image34.png"/><Relationship Id="rId62" Type="http://schemas.openxmlformats.org/officeDocument/2006/relationships/customXml" Target="../ink/ink45.xml"/><Relationship Id="rId83" Type="http://schemas.openxmlformats.org/officeDocument/2006/relationships/image" Target="../media/image55.png"/><Relationship Id="rId88" Type="http://schemas.openxmlformats.org/officeDocument/2006/relationships/customXml" Target="../ink/ink58.xml"/><Relationship Id="rId111" Type="http://schemas.openxmlformats.org/officeDocument/2006/relationships/image" Target="../media/image69.png"/><Relationship Id="rId132" Type="http://schemas.openxmlformats.org/officeDocument/2006/relationships/customXml" Target="../ink/ink80.xml"/><Relationship Id="rId15" Type="http://schemas.openxmlformats.org/officeDocument/2006/relationships/image" Target="../media/image21.png"/><Relationship Id="rId36" Type="http://schemas.openxmlformats.org/officeDocument/2006/relationships/customXml" Target="../ink/ink32.xml"/><Relationship Id="rId57" Type="http://schemas.openxmlformats.org/officeDocument/2006/relationships/image" Target="../media/image42.png"/><Relationship Id="rId106" Type="http://schemas.openxmlformats.org/officeDocument/2006/relationships/customXml" Target="../ink/ink67.xml"/><Relationship Id="rId127" Type="http://schemas.openxmlformats.org/officeDocument/2006/relationships/image" Target="../media/image77.png"/><Relationship Id="rId10" Type="http://schemas.openxmlformats.org/officeDocument/2006/relationships/customXml" Target="../ink/ink19.xml"/><Relationship Id="rId31" Type="http://schemas.openxmlformats.org/officeDocument/2006/relationships/image" Target="../media/image29.png"/><Relationship Id="rId52" Type="http://schemas.openxmlformats.org/officeDocument/2006/relationships/customXml" Target="../ink/ink40.xml"/><Relationship Id="rId73" Type="http://schemas.openxmlformats.org/officeDocument/2006/relationships/image" Target="../media/image50.png"/><Relationship Id="rId78" Type="http://schemas.openxmlformats.org/officeDocument/2006/relationships/customXml" Target="../ink/ink53.xml"/><Relationship Id="rId94" Type="http://schemas.openxmlformats.org/officeDocument/2006/relationships/customXml" Target="../ink/ink61.xml"/><Relationship Id="rId99" Type="http://schemas.openxmlformats.org/officeDocument/2006/relationships/image" Target="../media/image63.png"/><Relationship Id="rId101" Type="http://schemas.openxmlformats.org/officeDocument/2006/relationships/image" Target="../media/image64.png"/><Relationship Id="rId122" Type="http://schemas.openxmlformats.org/officeDocument/2006/relationships/customXml" Target="../ink/ink75.xml"/><Relationship Id="rId4" Type="http://schemas.openxmlformats.org/officeDocument/2006/relationships/image" Target="../media/image80.png"/><Relationship Id="rId9" Type="http://schemas.openxmlformats.org/officeDocument/2006/relationships/image" Target="../media/image18.png"/><Relationship Id="rId26" Type="http://schemas.openxmlformats.org/officeDocument/2006/relationships/customXml" Target="../ink/ink27.xml"/><Relationship Id="rId47" Type="http://schemas.openxmlformats.org/officeDocument/2006/relationships/image" Target="../media/image37.png"/><Relationship Id="rId68" Type="http://schemas.openxmlformats.org/officeDocument/2006/relationships/customXml" Target="../ink/ink48.xml"/><Relationship Id="rId89" Type="http://schemas.openxmlformats.org/officeDocument/2006/relationships/image" Target="../media/image58.png"/><Relationship Id="rId112" Type="http://schemas.openxmlformats.org/officeDocument/2006/relationships/customXml" Target="../ink/ink70.xml"/><Relationship Id="rId133" Type="http://schemas.openxmlformats.org/officeDocument/2006/relationships/customXml" Target="../ink/ink81.xml"/></Relationships>
</file>

<file path=ppt/slides/_rels/slide9.xml.rels><?xml version="1.0" encoding="UTF-8" standalone="yes"?>
<Relationships xmlns="http://schemas.openxmlformats.org/package/2006/relationships"><Relationship Id="rId26" Type="http://schemas.openxmlformats.org/officeDocument/2006/relationships/image" Target="../media/image95.png"/><Relationship Id="rId21" Type="http://schemas.openxmlformats.org/officeDocument/2006/relationships/customXml" Target="../ink/ink91.xml"/><Relationship Id="rId42" Type="http://schemas.openxmlformats.org/officeDocument/2006/relationships/image" Target="../media/image103.png"/><Relationship Id="rId47" Type="http://schemas.openxmlformats.org/officeDocument/2006/relationships/customXml" Target="../ink/ink104.xml"/><Relationship Id="rId63" Type="http://schemas.openxmlformats.org/officeDocument/2006/relationships/customXml" Target="../ink/ink112.xml"/><Relationship Id="rId68" Type="http://schemas.openxmlformats.org/officeDocument/2006/relationships/image" Target="../media/image116.png"/><Relationship Id="rId16" Type="http://schemas.openxmlformats.org/officeDocument/2006/relationships/image" Target="../media/image90.png"/><Relationship Id="rId11" Type="http://schemas.openxmlformats.org/officeDocument/2006/relationships/customXml" Target="../ink/ink86.xml"/><Relationship Id="rId32" Type="http://schemas.openxmlformats.org/officeDocument/2006/relationships/image" Target="../media/image98.png"/><Relationship Id="rId37" Type="http://schemas.openxmlformats.org/officeDocument/2006/relationships/customXml" Target="../ink/ink99.xml"/><Relationship Id="rId53" Type="http://schemas.openxmlformats.org/officeDocument/2006/relationships/customXml" Target="../ink/ink107.xml"/><Relationship Id="rId58" Type="http://schemas.openxmlformats.org/officeDocument/2006/relationships/image" Target="../media/image111.png"/><Relationship Id="rId74" Type="http://schemas.openxmlformats.org/officeDocument/2006/relationships/image" Target="../media/image119.png"/><Relationship Id="rId79" Type="http://schemas.openxmlformats.org/officeDocument/2006/relationships/customXml" Target="../ink/ink120.xml"/><Relationship Id="rId5" Type="http://schemas.openxmlformats.org/officeDocument/2006/relationships/customXml" Target="../ink/ink83.xml"/><Relationship Id="rId61" Type="http://schemas.openxmlformats.org/officeDocument/2006/relationships/customXml" Target="../ink/ink111.xml"/><Relationship Id="rId82" Type="http://schemas.openxmlformats.org/officeDocument/2006/relationships/image" Target="../media/image123.png"/><Relationship Id="rId19" Type="http://schemas.openxmlformats.org/officeDocument/2006/relationships/customXml" Target="../ink/ink90.xml"/><Relationship Id="rId14" Type="http://schemas.openxmlformats.org/officeDocument/2006/relationships/image" Target="../media/image89.png"/><Relationship Id="rId22" Type="http://schemas.openxmlformats.org/officeDocument/2006/relationships/image" Target="../media/image93.png"/><Relationship Id="rId27" Type="http://schemas.openxmlformats.org/officeDocument/2006/relationships/customXml" Target="../ink/ink94.xml"/><Relationship Id="rId30" Type="http://schemas.openxmlformats.org/officeDocument/2006/relationships/image" Target="../media/image97.png"/><Relationship Id="rId35" Type="http://schemas.openxmlformats.org/officeDocument/2006/relationships/customXml" Target="../ink/ink98.xml"/><Relationship Id="rId43" Type="http://schemas.openxmlformats.org/officeDocument/2006/relationships/customXml" Target="../ink/ink102.xml"/><Relationship Id="rId48" Type="http://schemas.openxmlformats.org/officeDocument/2006/relationships/image" Target="../media/image106.png"/><Relationship Id="rId56" Type="http://schemas.openxmlformats.org/officeDocument/2006/relationships/image" Target="../media/image110.png"/><Relationship Id="rId64" Type="http://schemas.openxmlformats.org/officeDocument/2006/relationships/image" Target="../media/image114.png"/><Relationship Id="rId69" Type="http://schemas.openxmlformats.org/officeDocument/2006/relationships/customXml" Target="../ink/ink115.xml"/><Relationship Id="rId77" Type="http://schemas.openxmlformats.org/officeDocument/2006/relationships/customXml" Target="../ink/ink119.xml"/><Relationship Id="rId8" Type="http://schemas.openxmlformats.org/officeDocument/2006/relationships/image" Target="../media/image86.png"/><Relationship Id="rId51" Type="http://schemas.openxmlformats.org/officeDocument/2006/relationships/customXml" Target="../ink/ink106.xml"/><Relationship Id="rId72" Type="http://schemas.openxmlformats.org/officeDocument/2006/relationships/image" Target="../media/image118.png"/><Relationship Id="rId80" Type="http://schemas.openxmlformats.org/officeDocument/2006/relationships/image" Target="../media/image122.png"/><Relationship Id="rId3" Type="http://schemas.openxmlformats.org/officeDocument/2006/relationships/image" Target="../media/image83.png"/><Relationship Id="rId12" Type="http://schemas.openxmlformats.org/officeDocument/2006/relationships/image" Target="../media/image88.png"/><Relationship Id="rId17" Type="http://schemas.openxmlformats.org/officeDocument/2006/relationships/customXml" Target="../ink/ink89.xml"/><Relationship Id="rId25" Type="http://schemas.openxmlformats.org/officeDocument/2006/relationships/customXml" Target="../ink/ink93.xml"/><Relationship Id="rId33" Type="http://schemas.openxmlformats.org/officeDocument/2006/relationships/customXml" Target="../ink/ink97.xml"/><Relationship Id="rId38" Type="http://schemas.openxmlformats.org/officeDocument/2006/relationships/image" Target="../media/image101.png"/><Relationship Id="rId46" Type="http://schemas.openxmlformats.org/officeDocument/2006/relationships/image" Target="../media/image105.png"/><Relationship Id="rId59" Type="http://schemas.openxmlformats.org/officeDocument/2006/relationships/customXml" Target="../ink/ink110.xml"/><Relationship Id="rId67" Type="http://schemas.openxmlformats.org/officeDocument/2006/relationships/customXml" Target="../ink/ink114.xml"/><Relationship Id="rId20" Type="http://schemas.openxmlformats.org/officeDocument/2006/relationships/image" Target="../media/image92.png"/><Relationship Id="rId41" Type="http://schemas.openxmlformats.org/officeDocument/2006/relationships/customXml" Target="../ink/ink101.xml"/><Relationship Id="rId54" Type="http://schemas.openxmlformats.org/officeDocument/2006/relationships/image" Target="../media/image109.png"/><Relationship Id="rId62" Type="http://schemas.openxmlformats.org/officeDocument/2006/relationships/image" Target="../media/image113.png"/><Relationship Id="rId70" Type="http://schemas.openxmlformats.org/officeDocument/2006/relationships/image" Target="../media/image117.png"/><Relationship Id="rId75" Type="http://schemas.openxmlformats.org/officeDocument/2006/relationships/customXml" Target="../ink/ink1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png"/><Relationship Id="rId15" Type="http://schemas.openxmlformats.org/officeDocument/2006/relationships/customXml" Target="../ink/ink88.xml"/><Relationship Id="rId23" Type="http://schemas.openxmlformats.org/officeDocument/2006/relationships/customXml" Target="../ink/ink92.xml"/><Relationship Id="rId28" Type="http://schemas.openxmlformats.org/officeDocument/2006/relationships/image" Target="../media/image96.png"/><Relationship Id="rId36" Type="http://schemas.openxmlformats.org/officeDocument/2006/relationships/image" Target="../media/image100.png"/><Relationship Id="rId49" Type="http://schemas.openxmlformats.org/officeDocument/2006/relationships/customXml" Target="../ink/ink105.xml"/><Relationship Id="rId57" Type="http://schemas.openxmlformats.org/officeDocument/2006/relationships/customXml" Target="../ink/ink109.xml"/><Relationship Id="rId10" Type="http://schemas.openxmlformats.org/officeDocument/2006/relationships/image" Target="../media/image87.png"/><Relationship Id="rId31" Type="http://schemas.openxmlformats.org/officeDocument/2006/relationships/customXml" Target="../ink/ink96.xml"/><Relationship Id="rId44" Type="http://schemas.openxmlformats.org/officeDocument/2006/relationships/image" Target="../media/image104.png"/><Relationship Id="rId52" Type="http://schemas.openxmlformats.org/officeDocument/2006/relationships/image" Target="../media/image108.png"/><Relationship Id="rId60" Type="http://schemas.openxmlformats.org/officeDocument/2006/relationships/image" Target="../media/image112.png"/><Relationship Id="rId65" Type="http://schemas.openxmlformats.org/officeDocument/2006/relationships/customXml" Target="../ink/ink113.xml"/><Relationship Id="rId73" Type="http://schemas.openxmlformats.org/officeDocument/2006/relationships/customXml" Target="../ink/ink117.xml"/><Relationship Id="rId78" Type="http://schemas.openxmlformats.org/officeDocument/2006/relationships/image" Target="../media/image121.png"/><Relationship Id="rId81" Type="http://schemas.openxmlformats.org/officeDocument/2006/relationships/customXml" Target="../ink/ink121.xml"/><Relationship Id="rId4" Type="http://schemas.openxmlformats.org/officeDocument/2006/relationships/image" Target="../media/image84.png"/><Relationship Id="rId9" Type="http://schemas.openxmlformats.org/officeDocument/2006/relationships/customXml" Target="../ink/ink85.xml"/><Relationship Id="rId13" Type="http://schemas.openxmlformats.org/officeDocument/2006/relationships/customXml" Target="../ink/ink87.xml"/><Relationship Id="rId18" Type="http://schemas.openxmlformats.org/officeDocument/2006/relationships/image" Target="../media/image91.png"/><Relationship Id="rId39" Type="http://schemas.openxmlformats.org/officeDocument/2006/relationships/customXml" Target="../ink/ink100.xml"/><Relationship Id="rId34" Type="http://schemas.openxmlformats.org/officeDocument/2006/relationships/image" Target="../media/image99.png"/><Relationship Id="rId50" Type="http://schemas.openxmlformats.org/officeDocument/2006/relationships/image" Target="../media/image107.png"/><Relationship Id="rId55" Type="http://schemas.openxmlformats.org/officeDocument/2006/relationships/customXml" Target="../ink/ink108.xml"/><Relationship Id="rId76" Type="http://schemas.openxmlformats.org/officeDocument/2006/relationships/image" Target="../media/image120.png"/><Relationship Id="rId7" Type="http://schemas.openxmlformats.org/officeDocument/2006/relationships/customXml" Target="../ink/ink84.xml"/><Relationship Id="rId71" Type="http://schemas.openxmlformats.org/officeDocument/2006/relationships/customXml" Target="../ink/ink116.xml"/><Relationship Id="rId2" Type="http://schemas.openxmlformats.org/officeDocument/2006/relationships/notesSlide" Target="../notesSlides/notesSlide8.xml"/><Relationship Id="rId29" Type="http://schemas.openxmlformats.org/officeDocument/2006/relationships/customXml" Target="../ink/ink95.xml"/><Relationship Id="rId24" Type="http://schemas.openxmlformats.org/officeDocument/2006/relationships/image" Target="../media/image94.png"/><Relationship Id="rId40" Type="http://schemas.openxmlformats.org/officeDocument/2006/relationships/image" Target="../media/image102.png"/><Relationship Id="rId45" Type="http://schemas.openxmlformats.org/officeDocument/2006/relationships/customXml" Target="../ink/ink103.xml"/><Relationship Id="rId66" Type="http://schemas.openxmlformats.org/officeDocument/2006/relationships/image" Target="../media/image1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66020" y="201409"/>
            <a:ext cx="8329031" cy="3227591"/>
          </a:xfrm>
        </p:spPr>
        <p:txBody>
          <a:bodyPr rtlCol="0"/>
          <a:lstStyle/>
          <a:p>
            <a:pPr algn="r" fontAlgn="base"/>
            <a:r>
              <a:rPr lang="ru-RU" sz="3200" b="0" i="0" dirty="0"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</a:rPr>
              <a:t>«Чтобы оставаться на месте, нужно бежать сломя голову, а чтобы двигаться вперед, надо бежать в два раза быстрее»</a:t>
            </a:r>
            <a:br>
              <a:rPr lang="ru-RU" sz="3200" b="0" i="0" dirty="0">
                <a:solidFill>
                  <a:schemeClr val="accent1">
                    <a:lumMod val="75000"/>
                  </a:schemeClr>
                </a:solidFill>
                <a:effectLst/>
                <a:latin typeface="FontHeader"/>
              </a:rPr>
            </a:br>
            <a:br>
              <a:rPr lang="ru-RU" sz="3200" b="0" i="0" dirty="0">
                <a:solidFill>
                  <a:schemeClr val="accent1">
                    <a:lumMod val="75000"/>
                  </a:schemeClr>
                </a:solidFill>
                <a:effectLst/>
                <a:latin typeface="FontHeader"/>
              </a:rPr>
            </a:br>
            <a:r>
              <a:rPr lang="ru-RU" sz="3200" b="0" i="1" dirty="0"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</a:rPr>
              <a:t>Льюис </a:t>
            </a:r>
            <a:r>
              <a:rPr lang="ru-RU" sz="3200" b="0" i="1" dirty="0" err="1"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</a:rPr>
              <a:t>Кэролл</a:t>
            </a:r>
            <a:r>
              <a:rPr lang="ru-RU" sz="3200" b="0" i="1" dirty="0"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</a:rPr>
              <a:t> </a:t>
            </a:r>
            <a:br>
              <a:rPr lang="ru-RU" sz="3200" b="0" i="1" dirty="0"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</a:rPr>
            </a:br>
            <a:r>
              <a:rPr lang="ru-RU" sz="3200" b="0" i="1" dirty="0">
                <a:solidFill>
                  <a:schemeClr val="accent1">
                    <a:lumMod val="75000"/>
                  </a:schemeClr>
                </a:solidFill>
                <a:effectLst/>
                <a:latin typeface="georgia" panose="02040502050405020303" pitchFamily="18" charset="0"/>
              </a:rPr>
              <a:t>"Алиса в стране чудес"</a:t>
            </a:r>
            <a:endParaRPr lang="ru-RU" sz="3200" b="0" i="0" dirty="0">
              <a:solidFill>
                <a:schemeClr val="accent1">
                  <a:lumMod val="75000"/>
                </a:schemeClr>
              </a:solidFill>
              <a:effectLst/>
              <a:latin typeface="FontHeader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77207E1-D47A-4A86-B03E-5C712B8F56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964" y="2433657"/>
            <a:ext cx="3672408" cy="2938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667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FED80F1-A76A-4F78-AA45-EC4D4B5565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9876" y="980728"/>
            <a:ext cx="5138146" cy="5191472"/>
          </a:xfrm>
        </p:spPr>
        <p:txBody>
          <a:bodyPr/>
          <a:lstStyle/>
          <a:p>
            <a:r>
              <a:rPr lang="ru-RU" dirty="0"/>
              <a:t>№2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09398F-132E-4223-A399-A4344F5B2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1651" y="980728"/>
            <a:ext cx="4814586" cy="519147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Дано:</a:t>
            </a:r>
          </a:p>
          <a:p>
            <a:pPr marL="0" indent="0">
              <a:buNone/>
            </a:pPr>
            <a:r>
              <a:rPr lang="en-US" dirty="0"/>
              <a:t>AB</a:t>
            </a:r>
            <a:r>
              <a:rPr lang="ru-RU" dirty="0"/>
              <a:t> –касательная,</a:t>
            </a:r>
          </a:p>
          <a:p>
            <a:pPr marL="0" indent="0">
              <a:buNone/>
            </a:pPr>
            <a:r>
              <a:rPr lang="en-US" dirty="0"/>
              <a:t>AB=12, OB=13</a:t>
            </a:r>
          </a:p>
          <a:p>
            <a:pPr marL="0" indent="0">
              <a:buNone/>
            </a:pPr>
            <a:r>
              <a:rPr lang="en-US" dirty="0"/>
              <a:t>R-?</a:t>
            </a:r>
          </a:p>
          <a:p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A34BD07-CF1C-42DF-8B3F-0F0F5992D1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916" y="2780928"/>
            <a:ext cx="3824287" cy="3281362"/>
          </a:xfrm>
          <a:prstGeom prst="rect">
            <a:avLst/>
          </a:prstGeom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id="{E102584C-684F-45EB-8B3B-5B348584A22E}"/>
              </a:ext>
            </a:extLst>
          </p:cNvPr>
          <p:cNvGrpSpPr/>
          <p:nvPr/>
        </p:nvGrpSpPr>
        <p:grpSpPr>
          <a:xfrm>
            <a:off x="3793593" y="2911586"/>
            <a:ext cx="398520" cy="236880"/>
            <a:chOff x="3793593" y="2911586"/>
            <a:chExt cx="398520" cy="23688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7" name="Рукописный ввод 6">
                  <a:extLst>
                    <a:ext uri="{FF2B5EF4-FFF2-40B4-BE49-F238E27FC236}">
                      <a16:creationId xmlns:a16="http://schemas.microsoft.com/office/drawing/2014/main" id="{52878919-8E52-49C3-BDE3-F3B3462D396E}"/>
                    </a:ext>
                  </a:extLst>
                </p14:cNvPr>
                <p14:cNvContentPartPr/>
                <p14:nvPr/>
              </p14:nvContentPartPr>
              <p14:xfrm>
                <a:off x="3793593" y="3140546"/>
                <a:ext cx="2160" cy="3960"/>
              </p14:xfrm>
            </p:contentPart>
          </mc:Choice>
          <mc:Fallback>
            <p:pic>
              <p:nvPicPr>
                <p:cNvPr id="7" name="Рукописный ввод 6">
                  <a:extLst>
                    <a:ext uri="{FF2B5EF4-FFF2-40B4-BE49-F238E27FC236}">
                      <a16:creationId xmlns:a16="http://schemas.microsoft.com/office/drawing/2014/main" id="{52878919-8E52-49C3-BDE3-F3B3462D396E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784953" y="3131906"/>
                  <a:ext cx="1980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8" name="Рукописный ввод 7">
                  <a:extLst>
                    <a:ext uri="{FF2B5EF4-FFF2-40B4-BE49-F238E27FC236}">
                      <a16:creationId xmlns:a16="http://schemas.microsoft.com/office/drawing/2014/main" id="{53F276A4-E784-48B1-8508-F10EDFCFE059}"/>
                    </a:ext>
                  </a:extLst>
                </p14:cNvPr>
                <p14:cNvContentPartPr/>
                <p14:nvPr/>
              </p14:nvContentPartPr>
              <p14:xfrm>
                <a:off x="3874953" y="2941466"/>
                <a:ext cx="81720" cy="191160"/>
              </p14:xfrm>
            </p:contentPart>
          </mc:Choice>
          <mc:Fallback>
            <p:pic>
              <p:nvPicPr>
                <p:cNvPr id="8" name="Рукописный ввод 7">
                  <a:extLst>
                    <a:ext uri="{FF2B5EF4-FFF2-40B4-BE49-F238E27FC236}">
                      <a16:creationId xmlns:a16="http://schemas.microsoft.com/office/drawing/2014/main" id="{53F276A4-E784-48B1-8508-F10EDFCFE05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866313" y="2932826"/>
                  <a:ext cx="99360" cy="208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9" name="Рукописный ввод 8">
                  <a:extLst>
                    <a:ext uri="{FF2B5EF4-FFF2-40B4-BE49-F238E27FC236}">
                      <a16:creationId xmlns:a16="http://schemas.microsoft.com/office/drawing/2014/main" id="{ECD18D3C-5C97-43A6-A049-45AD5C5619B6}"/>
                    </a:ext>
                  </a:extLst>
                </p14:cNvPr>
                <p14:cNvContentPartPr/>
                <p14:nvPr/>
              </p14:nvContentPartPr>
              <p14:xfrm>
                <a:off x="4011393" y="2911586"/>
                <a:ext cx="180720" cy="236880"/>
              </p14:xfrm>
            </p:contentPart>
          </mc:Choice>
          <mc:Fallback>
            <p:pic>
              <p:nvPicPr>
                <p:cNvPr id="9" name="Рукописный ввод 8">
                  <a:extLst>
                    <a:ext uri="{FF2B5EF4-FFF2-40B4-BE49-F238E27FC236}">
                      <a16:creationId xmlns:a16="http://schemas.microsoft.com/office/drawing/2014/main" id="{ECD18D3C-5C97-43A6-A049-45AD5C5619B6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002393" y="2902946"/>
                  <a:ext cx="198360" cy="2545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FE6CB253-71E3-4AEB-BFF0-792A4CDDC65E}"/>
              </a:ext>
            </a:extLst>
          </p:cNvPr>
          <p:cNvGrpSpPr/>
          <p:nvPr/>
        </p:nvGrpSpPr>
        <p:grpSpPr>
          <a:xfrm>
            <a:off x="4513233" y="3891866"/>
            <a:ext cx="256680" cy="291600"/>
            <a:chOff x="4513233" y="3891866"/>
            <a:chExt cx="256680" cy="2916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11" name="Рукописный ввод 10">
                  <a:extLst>
                    <a:ext uri="{FF2B5EF4-FFF2-40B4-BE49-F238E27FC236}">
                      <a16:creationId xmlns:a16="http://schemas.microsoft.com/office/drawing/2014/main" id="{72A0EF19-D027-4132-8E4B-F9C33E713CAC}"/>
                    </a:ext>
                  </a:extLst>
                </p14:cNvPr>
                <p14:cNvContentPartPr/>
                <p14:nvPr/>
              </p14:nvContentPartPr>
              <p14:xfrm>
                <a:off x="4513233" y="3985106"/>
                <a:ext cx="53280" cy="198360"/>
              </p14:xfrm>
            </p:contentPart>
          </mc:Choice>
          <mc:Fallback>
            <p:pic>
              <p:nvPicPr>
                <p:cNvPr id="11" name="Рукописный ввод 10">
                  <a:extLst>
                    <a:ext uri="{FF2B5EF4-FFF2-40B4-BE49-F238E27FC236}">
                      <a16:creationId xmlns:a16="http://schemas.microsoft.com/office/drawing/2014/main" id="{72A0EF19-D027-4132-8E4B-F9C33E713CAC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504233" y="3976466"/>
                  <a:ext cx="7092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03BFF330-3E72-4828-9C16-02B06542F088}"/>
                    </a:ext>
                  </a:extLst>
                </p14:cNvPr>
                <p14:cNvContentPartPr/>
                <p14:nvPr/>
              </p14:nvContentPartPr>
              <p14:xfrm>
                <a:off x="4651473" y="3891866"/>
                <a:ext cx="118440" cy="265680"/>
              </p14:xfrm>
            </p:contentPart>
          </mc:Choice>
          <mc:Fallback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03BFF330-3E72-4828-9C16-02B06542F088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4642833" y="3882866"/>
                  <a:ext cx="136080" cy="2833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3907239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FED80F1-A76A-4F78-AA45-EC4D4B5565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9876" y="980728"/>
            <a:ext cx="5138146" cy="5191472"/>
          </a:xfrm>
        </p:spPr>
        <p:txBody>
          <a:bodyPr/>
          <a:lstStyle/>
          <a:p>
            <a:r>
              <a:rPr lang="ru-RU" dirty="0"/>
              <a:t>№</a:t>
            </a:r>
            <a:r>
              <a:rPr lang="en-US" dirty="0"/>
              <a:t>3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CB09398F-132E-4223-A399-A4344F5B243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561651" y="980728"/>
                <a:ext cx="4814586" cy="519147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Дано:</a:t>
                </a:r>
              </a:p>
              <a:p>
                <a:pPr marL="0" indent="0">
                  <a:buNone/>
                </a:pPr>
                <a:r>
                  <a:rPr lang="en-US" dirty="0"/>
                  <a:t>AB</a:t>
                </a:r>
                <a:r>
                  <a:rPr lang="ru-RU" dirty="0"/>
                  <a:t> </a:t>
                </a:r>
                <a:r>
                  <a:rPr lang="en-US" dirty="0"/>
                  <a:t> </a:t>
                </a:r>
                <a:r>
                  <a:rPr lang="ru-RU" dirty="0"/>
                  <a:t>и </a:t>
                </a:r>
                <a:r>
                  <a:rPr lang="en-US" dirty="0"/>
                  <a:t>BC</a:t>
                </a:r>
                <a:r>
                  <a:rPr lang="ru-RU" dirty="0"/>
                  <a:t>–касательные,</a:t>
                </a:r>
              </a:p>
              <a:p>
                <a:pPr marL="0" indent="0">
                  <a:buNone/>
                </a:pPr>
                <a:r>
                  <a:rPr lang="en-US" dirty="0"/>
                  <a:t>OB=2, AO=4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ru-RU" b="0" i="1" dirty="0" smtClean="0">
                        <a:latin typeface="Cambria Math" panose="02040503050406030204" pitchFamily="18" charset="0"/>
                      </a:rPr>
                      <m:t>угол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𝐵𝑂𝐶</m:t>
                    </m:r>
                  </m:oMath>
                </a14:m>
                <a:r>
                  <a:rPr lang="en-US" dirty="0"/>
                  <a:t>-?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CB09398F-132E-4223-A399-A4344F5B24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561651" y="980728"/>
                <a:ext cx="4814586" cy="5191472"/>
              </a:xfrm>
              <a:blipFill>
                <a:blip r:embed="rId2"/>
                <a:stretch>
                  <a:fillRect l="-2532" t="-24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9D57B54-5540-422C-8A92-C4686902C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8490" y="2060848"/>
            <a:ext cx="3224231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023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FED80F1-A76A-4F78-AA45-EC4D4B5565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9876" y="980728"/>
            <a:ext cx="5138146" cy="5191472"/>
          </a:xfrm>
        </p:spPr>
        <p:txBody>
          <a:bodyPr/>
          <a:lstStyle/>
          <a:p>
            <a:r>
              <a:rPr lang="ru-RU" dirty="0"/>
              <a:t>№</a:t>
            </a:r>
            <a:r>
              <a:rPr lang="en-US" dirty="0"/>
              <a:t>4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CB09398F-132E-4223-A399-A4344F5B243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561651" y="980728"/>
                <a:ext cx="4814586" cy="519147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Дано:</a:t>
                </a:r>
              </a:p>
              <a:p>
                <a:pPr marL="0" indent="0">
                  <a:buNone/>
                </a:pPr>
                <a:r>
                  <a:rPr lang="en-US" dirty="0"/>
                  <a:t>AB</a:t>
                </a:r>
                <a:r>
                  <a:rPr lang="ru-RU" dirty="0"/>
                  <a:t>–касательная,</a:t>
                </a:r>
              </a:p>
              <a:p>
                <a:pPr marL="0" indent="0">
                  <a:buNone/>
                </a:pPr>
                <a:r>
                  <a:rPr lang="en-US" dirty="0"/>
                  <a:t>OB=AO</a:t>
                </a:r>
                <a:r>
                  <a:rPr lang="ru-RU" dirty="0"/>
                  <a:t>, </a:t>
                </a:r>
                <a:r>
                  <a:rPr lang="en-US" dirty="0"/>
                  <a:t>R=6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𝑂</m:t>
                    </m:r>
                  </m:oMath>
                </a14:m>
                <a:r>
                  <a:rPr lang="en-US" dirty="0"/>
                  <a:t>-?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CB09398F-132E-4223-A399-A4344F5B24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561651" y="980728"/>
                <a:ext cx="4814586" cy="5191472"/>
              </a:xfrm>
              <a:blipFill>
                <a:blip r:embed="rId2"/>
                <a:stretch>
                  <a:fillRect l="-2532" t="-24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D62AACC-3434-4D30-B923-EA1000D5AA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577" y="2780928"/>
            <a:ext cx="5056445" cy="3456235"/>
          </a:xfrm>
          <a:prstGeom prst="rect">
            <a:avLst/>
          </a:prstGeom>
        </p:spPr>
      </p:pic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110B8CEA-DE1E-442B-AB8A-88E5F3DA6F50}"/>
              </a:ext>
            </a:extLst>
          </p:cNvPr>
          <p:cNvCxnSpPr/>
          <p:nvPr/>
        </p:nvCxnSpPr>
        <p:spPr>
          <a:xfrm flipH="1" flipV="1">
            <a:off x="3838949" y="3501008"/>
            <a:ext cx="4085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657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FED80F1-A76A-4F78-AA45-EC4D4B5565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9876" y="980728"/>
            <a:ext cx="5138146" cy="5191472"/>
          </a:xfrm>
        </p:spPr>
        <p:txBody>
          <a:bodyPr/>
          <a:lstStyle/>
          <a:p>
            <a:r>
              <a:rPr lang="ru-RU" dirty="0"/>
              <a:t>№</a:t>
            </a:r>
            <a:r>
              <a:rPr lang="en-US" dirty="0"/>
              <a:t>5</a:t>
            </a: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09398F-132E-4223-A399-A4344F5B2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1651" y="980728"/>
            <a:ext cx="4814586" cy="519147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Дано:</a:t>
            </a:r>
          </a:p>
          <a:p>
            <a:pPr marL="0" indent="0">
              <a:buNone/>
            </a:pPr>
            <a:r>
              <a:rPr lang="en-US" dirty="0"/>
              <a:t>M, N, K </a:t>
            </a:r>
            <a:r>
              <a:rPr lang="ru-RU" dirty="0"/>
              <a:t>–точки касания</a:t>
            </a:r>
          </a:p>
          <a:p>
            <a:pPr marL="0" indent="0">
              <a:buNone/>
            </a:pPr>
            <a:r>
              <a:rPr lang="ru-RU" dirty="0"/>
              <a:t>Найти: периметр </a:t>
            </a:r>
            <a:r>
              <a:rPr lang="en-US" dirty="0"/>
              <a:t>ABC</a:t>
            </a:r>
          </a:p>
          <a:p>
            <a:endParaRPr lang="ru-RU" dirty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110B8CEA-DE1E-442B-AB8A-88E5F3DA6F50}"/>
              </a:ext>
            </a:extLst>
          </p:cNvPr>
          <p:cNvCxnSpPr/>
          <p:nvPr/>
        </p:nvCxnSpPr>
        <p:spPr>
          <a:xfrm flipH="1" flipV="1">
            <a:off x="3838949" y="3501008"/>
            <a:ext cx="4085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06C8E4-2A9B-461A-BBB5-8A4B2A01E3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1924" y="1844824"/>
            <a:ext cx="3805205" cy="3712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148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FED80F1-A76A-4F78-AA45-EC4D4B5565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9876" y="980728"/>
            <a:ext cx="5138146" cy="5191472"/>
          </a:xfrm>
        </p:spPr>
        <p:txBody>
          <a:bodyPr/>
          <a:lstStyle/>
          <a:p>
            <a:r>
              <a:rPr lang="ru-RU" dirty="0"/>
              <a:t>№</a:t>
            </a:r>
            <a:r>
              <a:rPr lang="en-US" dirty="0"/>
              <a:t>6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CB09398F-132E-4223-A399-A4344F5B2438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6561651" y="980728"/>
                <a:ext cx="4814586" cy="519147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/>
                  <a:t>Дано:</a:t>
                </a:r>
              </a:p>
              <a:p>
                <a:pPr marL="0" indent="0">
                  <a:buNone/>
                </a:pPr>
                <a:r>
                  <a:rPr lang="en-US" dirty="0"/>
                  <a:t>AB=10, O – </a:t>
                </a:r>
                <a:r>
                  <a:rPr lang="ru-RU" dirty="0"/>
                  <a:t>центр окружности</a:t>
                </a:r>
              </a:p>
              <a:p>
                <a:pPr marL="0" indent="0">
                  <a:buNone/>
                </a:pPr>
                <a:r>
                  <a:rPr lang="en-US" dirty="0"/>
                  <a:t>CD – </a:t>
                </a:r>
                <a:r>
                  <a:rPr lang="ru-RU" dirty="0"/>
                  <a:t>касательная, </a:t>
                </a:r>
                <a:r>
                  <a:rPr lang="en-US" dirty="0"/>
                  <a:t>AE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‖</m:t>
                    </m:r>
                  </m:oMath>
                </a14:m>
                <a:r>
                  <a:rPr lang="en-US" dirty="0"/>
                  <a:t>CD</a:t>
                </a:r>
                <a:endParaRPr lang="ru-RU" dirty="0"/>
              </a:p>
              <a:p>
                <a:pPr marL="0" indent="0">
                  <a:buNone/>
                </a:pPr>
                <a:r>
                  <a:rPr lang="ru-RU" dirty="0"/>
                  <a:t>Найти: </a:t>
                </a:r>
                <a:r>
                  <a:rPr lang="en-US" dirty="0"/>
                  <a:t>OC</a:t>
                </a:r>
              </a:p>
              <a:p>
                <a:endParaRPr lang="ru-RU" dirty="0"/>
              </a:p>
            </p:txBody>
          </p:sp>
        </mc:Choice>
        <mc:Fallback>
          <p:sp>
            <p:nvSpPr>
              <p:cNvPr id="4" name="Объект 3">
                <a:extLst>
                  <a:ext uri="{FF2B5EF4-FFF2-40B4-BE49-F238E27FC236}">
                    <a16:creationId xmlns:a16="http://schemas.microsoft.com/office/drawing/2014/main" id="{CB09398F-132E-4223-A399-A4344F5B243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561651" y="980728"/>
                <a:ext cx="4814586" cy="5191472"/>
              </a:xfrm>
              <a:blipFill>
                <a:blip r:embed="rId2"/>
                <a:stretch>
                  <a:fillRect l="-2532" t="-24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id="{110B8CEA-DE1E-442B-AB8A-88E5F3DA6F50}"/>
              </a:ext>
            </a:extLst>
          </p:cNvPr>
          <p:cNvCxnSpPr/>
          <p:nvPr/>
        </p:nvCxnSpPr>
        <p:spPr>
          <a:xfrm flipH="1" flipV="1">
            <a:off x="3838949" y="3501008"/>
            <a:ext cx="40850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6EAF530-9942-4DBF-8744-F7B44EF124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916" y="1758760"/>
            <a:ext cx="4128069" cy="4058592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AA227B96-A26C-41BE-988B-F29B2240BE35}"/>
                  </a:ext>
                </a:extLst>
              </p14:cNvPr>
              <p14:cNvContentPartPr/>
              <p14:nvPr/>
            </p14:nvContentPartPr>
            <p14:xfrm>
              <a:off x="2883873" y="4793666"/>
              <a:ext cx="149400" cy="231840"/>
            </p14:xfrm>
          </p:contentPart>
        </mc:Choice>
        <mc:Fallback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AA227B96-A26C-41BE-988B-F29B2240BE35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75233" y="4785026"/>
                <a:ext cx="167040" cy="249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46A13341-2AB8-4ECB-B1F3-A3D6DD3CBF04}"/>
                  </a:ext>
                </a:extLst>
              </p14:cNvPr>
              <p14:cNvContentPartPr/>
              <p14:nvPr/>
            </p14:nvContentPartPr>
            <p14:xfrm>
              <a:off x="4703673" y="2392106"/>
              <a:ext cx="93240" cy="219240"/>
            </p14:xfrm>
          </p:contentPart>
        </mc:Choice>
        <mc:Fallback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46A13341-2AB8-4ECB-B1F3-A3D6DD3CBF04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4694673" y="2383106"/>
                <a:ext cx="110880" cy="236880"/>
              </a:xfrm>
              <a:prstGeom prst="rect">
                <a:avLst/>
              </a:prstGeom>
            </p:spPr>
          </p:pic>
        </mc:Fallback>
      </mc:AlternateContent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8584C7E2-A6BC-4E0B-885D-ABE84343E63F}"/>
              </a:ext>
            </a:extLst>
          </p:cNvPr>
          <p:cNvCxnSpPr/>
          <p:nvPr/>
        </p:nvCxnSpPr>
        <p:spPr>
          <a:xfrm>
            <a:off x="3286100" y="2708920"/>
            <a:ext cx="216024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2" name="Рукописный ввод 11">
                <a:extLst>
                  <a:ext uri="{FF2B5EF4-FFF2-40B4-BE49-F238E27FC236}">
                    <a16:creationId xmlns:a16="http://schemas.microsoft.com/office/drawing/2014/main" id="{93A90545-98F1-4B33-890D-A2893407DBD8}"/>
                  </a:ext>
                </a:extLst>
              </p14:cNvPr>
              <p14:cNvContentPartPr/>
              <p14:nvPr/>
            </p14:nvContentPartPr>
            <p14:xfrm>
              <a:off x="3333153" y="2700986"/>
              <a:ext cx="141480" cy="217440"/>
            </p14:xfrm>
          </p:contentPart>
        </mc:Choice>
        <mc:Fallback>
          <p:pic>
            <p:nvPicPr>
              <p:cNvPr id="12" name="Рукописный ввод 11">
                <a:extLst>
                  <a:ext uri="{FF2B5EF4-FFF2-40B4-BE49-F238E27FC236}">
                    <a16:creationId xmlns:a16="http://schemas.microsoft.com/office/drawing/2014/main" id="{93A90545-98F1-4B33-890D-A2893407DBD8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324153" y="2692346"/>
                <a:ext cx="159120" cy="235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3" name="Рукописный ввод 12">
                <a:extLst>
                  <a:ext uri="{FF2B5EF4-FFF2-40B4-BE49-F238E27FC236}">
                    <a16:creationId xmlns:a16="http://schemas.microsoft.com/office/drawing/2014/main" id="{A85CB62B-F40E-43D6-824D-10D01322BFD9}"/>
                  </a:ext>
                </a:extLst>
              </p14:cNvPr>
              <p14:cNvContentPartPr/>
              <p14:nvPr/>
            </p14:nvContentPartPr>
            <p14:xfrm>
              <a:off x="3347193" y="4765586"/>
              <a:ext cx="153720" cy="247680"/>
            </p14:xfrm>
          </p:contentPart>
        </mc:Choice>
        <mc:Fallback>
          <p:pic>
            <p:nvPicPr>
              <p:cNvPr id="13" name="Рукописный ввод 12">
                <a:extLst>
                  <a:ext uri="{FF2B5EF4-FFF2-40B4-BE49-F238E27FC236}">
                    <a16:creationId xmlns:a16="http://schemas.microsoft.com/office/drawing/2014/main" id="{A85CB62B-F40E-43D6-824D-10D01322BFD9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338193" y="4756946"/>
                <a:ext cx="171360" cy="2653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045118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29917" y="1052736"/>
            <a:ext cx="5040560" cy="5699471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ru-RU" dirty="0"/>
              <a:t>Учебник №</a:t>
            </a:r>
            <a:r>
              <a:rPr lang="en-US" dirty="0"/>
              <a:t>641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Найти </a:t>
            </a:r>
            <a:r>
              <a:rPr lang="ru-RU" dirty="0">
                <a:latin typeface="Cambria Math" panose="02040503050406030204" pitchFamily="18" charset="0"/>
                <a:ea typeface="Cambria Math" panose="02040503050406030204" pitchFamily="18" charset="0"/>
              </a:rPr>
              <a:t>⦟</a:t>
            </a:r>
            <a:r>
              <a:rPr lang="en-US" dirty="0"/>
              <a:t>BAC</a:t>
            </a:r>
            <a:r>
              <a:rPr lang="ru-RU" dirty="0"/>
              <a:t>.</a:t>
            </a:r>
          </a:p>
          <a:p>
            <a:pPr marL="0" indent="0" rtl="0">
              <a:buNone/>
            </a:pP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15E936F-B6A4-4E32-9BA6-559BADFFAB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9917" y="2376264"/>
            <a:ext cx="400893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9930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29917" y="1052736"/>
            <a:ext cx="5040560" cy="5699471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ru-RU" dirty="0"/>
              <a:t>Учебник №</a:t>
            </a:r>
            <a:r>
              <a:rPr lang="en-US" dirty="0"/>
              <a:t>64</a:t>
            </a:r>
            <a:r>
              <a:rPr lang="ru-RU" dirty="0"/>
              <a:t>7. </a:t>
            </a:r>
          </a:p>
          <a:p>
            <a:pPr marL="0" indent="0">
              <a:buNone/>
            </a:pPr>
            <a:endParaRPr lang="ru-RU" dirty="0"/>
          </a:p>
          <a:p>
            <a:pPr marL="0" indent="0" rtl="0">
              <a:buNone/>
            </a:pP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D5EA4A6-6A11-48E0-9F0B-8E5A052E8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13892" y="2492896"/>
            <a:ext cx="3994772" cy="301238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D62B0EE-5279-46EE-94FD-16B2A40F54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204" y="5229200"/>
            <a:ext cx="7246540" cy="665866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E8FEECFF-DE1C-4128-8EEB-7D8609AF7F6B}"/>
                  </a:ext>
                </a:extLst>
              </p14:cNvPr>
              <p14:cNvContentPartPr/>
              <p14:nvPr/>
            </p14:nvContentPartPr>
            <p14:xfrm>
              <a:off x="2883153" y="3563186"/>
              <a:ext cx="158760" cy="235800"/>
            </p14:xfrm>
          </p:contentPart>
        </mc:Choice>
        <mc:Fallback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E8FEECFF-DE1C-4128-8EEB-7D8609AF7F6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74513" y="3554186"/>
                <a:ext cx="176400" cy="25344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089784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29916" y="1052736"/>
            <a:ext cx="9782801" cy="5699471"/>
          </a:xfrm>
        </p:spPr>
        <p:txBody>
          <a:bodyPr rtlCol="0">
            <a:normAutofit/>
          </a:bodyPr>
          <a:lstStyle/>
          <a:p>
            <a:r>
              <a:rPr lang="ru-RU" dirty="0"/>
              <a:t>Домашнее задание</a:t>
            </a:r>
          </a:p>
          <a:p>
            <a:r>
              <a:rPr lang="ru-RU" dirty="0"/>
              <a:t>№6</a:t>
            </a:r>
            <a:r>
              <a:rPr lang="en-US" dirty="0"/>
              <a:t>43</a:t>
            </a:r>
            <a:r>
              <a:rPr lang="ru-RU" dirty="0"/>
              <a:t>, </a:t>
            </a:r>
            <a:r>
              <a:rPr lang="en-US" dirty="0"/>
              <a:t>645</a:t>
            </a:r>
            <a:r>
              <a:rPr lang="ru-RU" dirty="0"/>
              <a:t> знать теоремы из п. 71</a:t>
            </a:r>
          </a:p>
        </p:txBody>
      </p:sp>
    </p:spTree>
    <p:extLst>
      <p:ext uri="{BB962C8B-B14F-4D97-AF65-F5344CB8AC3E}">
        <p14:creationId xmlns:p14="http://schemas.microsoft.com/office/powerpoint/2010/main" val="4144456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508004" cy="5280248"/>
          </a:xfrm>
        </p:spPr>
        <p:txBody>
          <a:bodyPr rtlCol="0">
            <a:normAutofit/>
          </a:bodyPr>
          <a:lstStyle/>
          <a:p>
            <a:pPr rtl="0"/>
            <a:r>
              <a:rPr lang="ru-RU" dirty="0"/>
              <a:t>Правила внутреннего распорядка обучающихся Государственного бюджетного общеобразовательного учреждения Второй Санкт-Петербургской Гимназии 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ru-RU" dirty="0"/>
              <a:t>п. 3.3. Обучающимся запрещается: </a:t>
            </a:r>
          </a:p>
          <a:p>
            <a:pPr rtl="0">
              <a:buFont typeface="Wingdings" panose="05000000000000000000" pitchFamily="2" charset="2"/>
              <a:buChar char="Ø"/>
            </a:pPr>
            <a:r>
              <a:rPr lang="ru-RU" dirty="0"/>
              <a:t> пользоваться на уроках и во время внеклассных мероприятий мобильными средствами связи и иными техническими устройствами, препятствующими осуществлению образовательного процесса; </a:t>
            </a:r>
          </a:p>
        </p:txBody>
      </p:sp>
    </p:spTree>
    <p:extLst>
      <p:ext uri="{BB962C8B-B14F-4D97-AF65-F5344CB8AC3E}">
        <p14:creationId xmlns:p14="http://schemas.microsoft.com/office/powerpoint/2010/main" val="361415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052736"/>
            <a:ext cx="8329031" cy="3227591"/>
          </a:xfrm>
        </p:spPr>
        <p:txBody>
          <a:bodyPr rtlCol="0"/>
          <a:lstStyle/>
          <a:p>
            <a:pPr rtl="0"/>
            <a:r>
              <a:rPr lang="ru-RU" dirty="0"/>
              <a:t>Окружность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rtl="0"/>
            <a:r>
              <a:rPr lang="en-US" dirty="0"/>
              <a:t>01</a:t>
            </a:r>
            <a:r>
              <a:rPr lang="ru-RU" dirty="0"/>
              <a:t>.</a:t>
            </a:r>
            <a:r>
              <a:rPr lang="en-US" dirty="0"/>
              <a:t>03</a:t>
            </a:r>
            <a:r>
              <a:rPr lang="ru-RU" dirty="0"/>
              <a:t>.2020</a:t>
            </a:r>
          </a:p>
        </p:txBody>
      </p:sp>
    </p:spTree>
    <p:extLst>
      <p:ext uri="{BB962C8B-B14F-4D97-AF65-F5344CB8AC3E}">
        <p14:creationId xmlns:p14="http://schemas.microsoft.com/office/powerpoint/2010/main" val="506761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052736"/>
            <a:ext cx="8329031" cy="3227591"/>
          </a:xfrm>
        </p:spPr>
        <p:txBody>
          <a:bodyPr rtlCol="0"/>
          <a:lstStyle/>
          <a:p>
            <a:pPr algn="ctr" rtl="0"/>
            <a:r>
              <a:rPr lang="ru-RU" sz="3200" dirty="0"/>
              <a:t>Цель урока: </a:t>
            </a:r>
            <a:br>
              <a:rPr lang="ru-RU" sz="3200" dirty="0"/>
            </a:br>
            <a:r>
              <a:rPr lang="ru-RU" sz="2800" b="0" i="0" u="none" strike="noStrike" baseline="0" dirty="0">
                <a:latin typeface="Times New Roman" panose="02020603050405020304" pitchFamily="18" charset="0"/>
              </a:rPr>
              <a:t>совершенствовать навыки решения задач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7024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FED80F1-A76A-4F78-AA45-EC4D4B5565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269876" y="980728"/>
            <a:ext cx="5138146" cy="5191472"/>
          </a:xfrm>
        </p:spPr>
        <p:txBody>
          <a:bodyPr/>
          <a:lstStyle/>
          <a:p>
            <a:endParaRPr lang="ru-RU" dirty="0"/>
          </a:p>
          <a:p>
            <a:pPr marL="0" indent="0">
              <a:buNone/>
            </a:pPr>
            <a:r>
              <a:rPr lang="en-US" dirty="0"/>
              <a:t>p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B09398F-132E-4223-A399-A4344F5B24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561651" y="980728"/>
            <a:ext cx="4814586" cy="519147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ru-RU" dirty="0"/>
              <a:t>Сформулируйте теорему о свойстве касательной</a:t>
            </a:r>
          </a:p>
          <a:p>
            <a:r>
              <a:rPr lang="ru-RU" dirty="0"/>
              <a:t>Касательная к окружности перпендикулярна к радиусу, проведенному в точку касания.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  <p:grpSp>
        <p:nvGrpSpPr>
          <p:cNvPr id="12" name="Group 25">
            <a:extLst>
              <a:ext uri="{FF2B5EF4-FFF2-40B4-BE49-F238E27FC236}">
                <a16:creationId xmlns:a16="http://schemas.microsoft.com/office/drawing/2014/main" id="{5EACF5F4-2365-49D3-A757-9D7F7DC51F9F}"/>
              </a:ext>
            </a:extLst>
          </p:cNvPr>
          <p:cNvGrpSpPr>
            <a:grpSpLocks/>
          </p:cNvGrpSpPr>
          <p:nvPr/>
        </p:nvGrpSpPr>
        <p:grpSpPr bwMode="auto">
          <a:xfrm>
            <a:off x="1259684" y="1487368"/>
            <a:ext cx="4648311" cy="3883264"/>
            <a:chOff x="-113" y="255"/>
            <a:chExt cx="3583" cy="2993"/>
          </a:xfrm>
        </p:grpSpPr>
        <p:sp>
          <p:nvSpPr>
            <p:cNvPr id="13" name="Text Box 19">
              <a:extLst>
                <a:ext uri="{FF2B5EF4-FFF2-40B4-BE49-F238E27FC236}">
                  <a16:creationId xmlns:a16="http://schemas.microsoft.com/office/drawing/2014/main" id="{1F67B4D0-D97F-4361-9545-A15D6CFF98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-113" y="1593"/>
              <a:ext cx="272" cy="2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altLang="ru-RU" b="1" i="1" dirty="0">
                  <a:latin typeface="Times New Roman" panose="02020603050405020304" pitchFamily="18" charset="0"/>
                </a:rPr>
                <a:t>А</a:t>
              </a:r>
            </a:p>
          </p:txBody>
        </p:sp>
        <p:grpSp>
          <p:nvGrpSpPr>
            <p:cNvPr id="14" name="Group 24">
              <a:extLst>
                <a:ext uri="{FF2B5EF4-FFF2-40B4-BE49-F238E27FC236}">
                  <a16:creationId xmlns:a16="http://schemas.microsoft.com/office/drawing/2014/main" id="{7A5BF7E5-7D66-480B-9319-769F6DC7CA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41" y="255"/>
              <a:ext cx="3129" cy="2993"/>
              <a:chOff x="341" y="255"/>
              <a:chExt cx="3129" cy="2993"/>
            </a:xfrm>
          </p:grpSpPr>
          <p:sp>
            <p:nvSpPr>
              <p:cNvPr id="15" name="Oval 4">
                <a:extLst>
                  <a:ext uri="{FF2B5EF4-FFF2-40B4-BE49-F238E27FC236}">
                    <a16:creationId xmlns:a16="http://schemas.microsoft.com/office/drawing/2014/main" id="{35FCF7B1-0826-4926-91DC-4D67B53D2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" y="255"/>
                <a:ext cx="2993" cy="299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Line 6">
                <a:extLst>
                  <a:ext uri="{FF2B5EF4-FFF2-40B4-BE49-F238E27FC236}">
                    <a16:creationId xmlns:a16="http://schemas.microsoft.com/office/drawing/2014/main" id="{3A087533-91C4-40BD-88C8-3B7AE5771A9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1" y="1734"/>
                <a:ext cx="1497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Text Box 14">
                <a:extLst>
                  <a:ext uri="{FF2B5EF4-FFF2-40B4-BE49-F238E27FC236}">
                    <a16:creationId xmlns:a16="http://schemas.microsoft.com/office/drawing/2014/main" id="{E6CE21E4-6FE2-4F3E-9927-B095B2C8EB8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98" y="844"/>
                <a:ext cx="272" cy="2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ru-RU" altLang="ru-RU" b="1" i="1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7" name="Text Box 15">
                <a:extLst>
                  <a:ext uri="{FF2B5EF4-FFF2-40B4-BE49-F238E27FC236}">
                    <a16:creationId xmlns:a16="http://schemas.microsoft.com/office/drawing/2014/main" id="{1E361745-874C-473B-A828-496F00966D3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07" y="1253"/>
                <a:ext cx="272" cy="2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ru-RU" altLang="ru-RU" b="1" i="1" dirty="0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28" name="Text Box 16">
                <a:extLst>
                  <a:ext uri="{FF2B5EF4-FFF2-40B4-BE49-F238E27FC236}">
                    <a16:creationId xmlns:a16="http://schemas.microsoft.com/office/drawing/2014/main" id="{BC4902B2-822E-4B3F-808D-2EB361B1473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27" y="1615"/>
                <a:ext cx="273" cy="28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en-US" altLang="ru-RU" b="1" i="1">
                    <a:latin typeface="Times New Roman" panose="02020603050405020304" pitchFamily="18" charset="0"/>
                  </a:rPr>
                  <a:t>O</a:t>
                </a:r>
                <a:endParaRPr lang="ru-RU" altLang="ru-RU" b="1" i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30" name="Text Box 18">
                <a:extLst>
                  <a:ext uri="{FF2B5EF4-FFF2-40B4-BE49-F238E27FC236}">
                    <a16:creationId xmlns:a16="http://schemas.microsoft.com/office/drawing/2014/main" id="{063977A4-8F4B-4421-9E30-8424D754F8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1" y="890"/>
                <a:ext cx="271" cy="28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endParaRPr lang="ru-RU" altLang="ru-RU" b="1" i="1" dirty="0">
                  <a:latin typeface="Times New Roman" panose="02020603050405020304" pitchFamily="18" charset="0"/>
                </a:endParaRPr>
              </a:p>
            </p:txBody>
          </p:sp>
        </p:grpSp>
      </p:grpSp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14A8ABB0-3FB2-4297-9229-AD7F1A53F4DA}"/>
              </a:ext>
            </a:extLst>
          </p:cNvPr>
          <p:cNvCxnSpPr/>
          <p:nvPr/>
        </p:nvCxnSpPr>
        <p:spPr>
          <a:xfrm>
            <a:off x="1905751" y="1487368"/>
            <a:ext cx="59677" cy="3957856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8601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29916" y="260648"/>
            <a:ext cx="9782801" cy="6491559"/>
          </a:xfrm>
        </p:spPr>
        <p:txBody>
          <a:bodyPr rtlCol="0">
            <a:normAutofit/>
          </a:bodyPr>
          <a:lstStyle/>
          <a:p>
            <a:r>
              <a:rPr lang="ru-RU" dirty="0"/>
              <a:t>Сформулируйте теорему о свойстве отрезков касательных к окружности, проведенных из одной точки.</a:t>
            </a:r>
          </a:p>
          <a:p>
            <a:r>
              <a:rPr lang="ru-RU" dirty="0"/>
              <a:t>Отрезки касательных к окружности, проведенные из одной точки, равны и составляют равные углы с прямой, проходящей через эту точку.</a:t>
            </a:r>
          </a:p>
          <a:p>
            <a:pPr marL="0" indent="0">
              <a:buNone/>
            </a:pPr>
            <a:endParaRPr lang="ru-RU" dirty="0"/>
          </a:p>
          <a:p>
            <a:pPr marL="0" indent="0" rtl="0">
              <a:buNone/>
            </a:pPr>
            <a:endParaRPr lang="ru-RU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D5717260-1D73-42E1-9D7B-66EC0441CC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9316" y="2996952"/>
            <a:ext cx="3245059" cy="3240336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6367F7F8-274B-4C41-B349-8F6F3CD3778C}"/>
                  </a:ext>
                </a:extLst>
              </p14:cNvPr>
              <p14:cNvContentPartPr/>
              <p14:nvPr/>
            </p14:nvContentPartPr>
            <p14:xfrm>
              <a:off x="5408553" y="4514306"/>
              <a:ext cx="53280" cy="98640"/>
            </p14:xfrm>
          </p:contentPart>
        </mc:Choice>
        <mc:Fallback xmlns=""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6367F7F8-274B-4C41-B349-8F6F3CD3778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399913" y="4505666"/>
                <a:ext cx="70920" cy="116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85074B4A-45DD-4BE8-9AD1-DBCF0AEBB584}"/>
                  </a:ext>
                </a:extLst>
              </p14:cNvPr>
              <p14:cNvContentPartPr/>
              <p14:nvPr/>
            </p14:nvContentPartPr>
            <p14:xfrm>
              <a:off x="5068353" y="4240706"/>
              <a:ext cx="134640" cy="29268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85074B4A-45DD-4BE8-9AD1-DBCF0AEBB584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059353" y="4232066"/>
                <a:ext cx="152280" cy="310320"/>
              </a:xfrm>
              <a:prstGeom prst="rect">
                <a:avLst/>
              </a:prstGeom>
            </p:spPr>
          </p:pic>
        </mc:Fallback>
      </mc:AlternateContent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11522501-D17A-40BA-BE78-4D060DEDF881}"/>
              </a:ext>
            </a:extLst>
          </p:cNvPr>
          <p:cNvCxnSpPr>
            <a:endCxn id="5" idx="7"/>
          </p:cNvCxnSpPr>
          <p:nvPr/>
        </p:nvCxnSpPr>
        <p:spPr>
          <a:xfrm flipV="1">
            <a:off x="5441845" y="3471488"/>
            <a:ext cx="1147302" cy="114145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478A61B9-D4E4-4497-ADF3-04D5E8E89150}"/>
              </a:ext>
            </a:extLst>
          </p:cNvPr>
          <p:cNvCxnSpPr/>
          <p:nvPr/>
        </p:nvCxnSpPr>
        <p:spPr>
          <a:xfrm>
            <a:off x="5302324" y="2420888"/>
            <a:ext cx="3816424" cy="30243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id="{817EEAC7-A4ED-47BC-BFBF-F8F3D9A42A2D}"/>
              </a:ext>
            </a:extLst>
          </p:cNvPr>
          <p:cNvCxnSpPr>
            <a:cxnSpLocks/>
          </p:cNvCxnSpPr>
          <p:nvPr/>
        </p:nvCxnSpPr>
        <p:spPr>
          <a:xfrm flipV="1">
            <a:off x="5202993" y="4869160"/>
            <a:ext cx="4050782" cy="161888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id="{B379B05D-F8C6-4E52-94A6-0D20D58A8A01}"/>
              </a:ext>
            </a:extLst>
          </p:cNvPr>
          <p:cNvCxnSpPr/>
          <p:nvPr/>
        </p:nvCxnSpPr>
        <p:spPr>
          <a:xfrm>
            <a:off x="5461833" y="4563626"/>
            <a:ext cx="632579" cy="152967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Группа 37">
            <a:extLst>
              <a:ext uri="{FF2B5EF4-FFF2-40B4-BE49-F238E27FC236}">
                <a16:creationId xmlns:a16="http://schemas.microsoft.com/office/drawing/2014/main" id="{B0034778-49C4-447A-B15D-98AE0F60C06A}"/>
              </a:ext>
            </a:extLst>
          </p:cNvPr>
          <p:cNvGrpSpPr/>
          <p:nvPr/>
        </p:nvGrpSpPr>
        <p:grpSpPr>
          <a:xfrm>
            <a:off x="8685633" y="4521506"/>
            <a:ext cx="199800" cy="269640"/>
            <a:chOff x="8685633" y="4521506"/>
            <a:chExt cx="199800" cy="269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B58DA915-429C-47C2-A6D1-BE48B2DED635}"/>
                    </a:ext>
                  </a:extLst>
                </p14:cNvPr>
                <p14:cNvContentPartPr/>
                <p14:nvPr/>
              </p14:nvContentPartPr>
              <p14:xfrm>
                <a:off x="8693913" y="4548146"/>
                <a:ext cx="52560" cy="243000"/>
              </p14:xfrm>
            </p:contentPart>
          </mc:Choice>
          <mc:Fallback xmlns=""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B58DA915-429C-47C2-A6D1-BE48B2DED63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685273" y="4539506"/>
                  <a:ext cx="70200" cy="260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36" name="Рукописный ввод 35">
                  <a:extLst>
                    <a:ext uri="{FF2B5EF4-FFF2-40B4-BE49-F238E27FC236}">
                      <a16:creationId xmlns:a16="http://schemas.microsoft.com/office/drawing/2014/main" id="{94F2E6C5-B370-4D1F-B4C3-43963EE421D4}"/>
                    </a:ext>
                  </a:extLst>
                </p14:cNvPr>
                <p14:cNvContentPartPr/>
                <p14:nvPr/>
              </p14:nvContentPartPr>
              <p14:xfrm>
                <a:off x="8768793" y="4521506"/>
                <a:ext cx="116640" cy="233640"/>
              </p14:xfrm>
            </p:contentPart>
          </mc:Choice>
          <mc:Fallback xmlns="">
            <p:pic>
              <p:nvPicPr>
                <p:cNvPr id="36" name="Рукописный ввод 35">
                  <a:extLst>
                    <a:ext uri="{FF2B5EF4-FFF2-40B4-BE49-F238E27FC236}">
                      <a16:creationId xmlns:a16="http://schemas.microsoft.com/office/drawing/2014/main" id="{94F2E6C5-B370-4D1F-B4C3-43963EE421D4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759793" y="4512506"/>
                  <a:ext cx="134280" cy="25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37" name="Рукописный ввод 36">
                  <a:extLst>
                    <a:ext uri="{FF2B5EF4-FFF2-40B4-BE49-F238E27FC236}">
                      <a16:creationId xmlns:a16="http://schemas.microsoft.com/office/drawing/2014/main" id="{91D3DC8E-6077-48CB-9DA9-5AB40B84D056}"/>
                    </a:ext>
                  </a:extLst>
                </p14:cNvPr>
                <p14:cNvContentPartPr/>
                <p14:nvPr/>
              </p14:nvContentPartPr>
              <p14:xfrm>
                <a:off x="8685633" y="4673426"/>
                <a:ext cx="187560" cy="15840"/>
              </p14:xfrm>
            </p:contentPart>
          </mc:Choice>
          <mc:Fallback xmlns="">
            <p:pic>
              <p:nvPicPr>
                <p:cNvPr id="37" name="Рукописный ввод 36">
                  <a:extLst>
                    <a:ext uri="{FF2B5EF4-FFF2-40B4-BE49-F238E27FC236}">
                      <a16:creationId xmlns:a16="http://schemas.microsoft.com/office/drawing/2014/main" id="{91D3DC8E-6077-48CB-9DA9-5AB40B84D056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676633" y="4664786"/>
                  <a:ext cx="205200" cy="334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9" name="Рукописный ввод 38">
                <a:extLst>
                  <a:ext uri="{FF2B5EF4-FFF2-40B4-BE49-F238E27FC236}">
                    <a16:creationId xmlns:a16="http://schemas.microsoft.com/office/drawing/2014/main" id="{E674DA20-C974-49AB-B344-5EDC860E50FF}"/>
                  </a:ext>
                </a:extLst>
              </p14:cNvPr>
              <p14:cNvContentPartPr/>
              <p14:nvPr/>
            </p14:nvContentPartPr>
            <p14:xfrm>
              <a:off x="6742353" y="2911946"/>
              <a:ext cx="187920" cy="274320"/>
            </p14:xfrm>
          </p:contentPart>
        </mc:Choice>
        <mc:Fallback xmlns="">
          <p:pic>
            <p:nvPicPr>
              <p:cNvPr id="39" name="Рукописный ввод 38">
                <a:extLst>
                  <a:ext uri="{FF2B5EF4-FFF2-40B4-BE49-F238E27FC236}">
                    <a16:creationId xmlns:a16="http://schemas.microsoft.com/office/drawing/2014/main" id="{E674DA20-C974-49AB-B344-5EDC860E50FF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733713" y="2903306"/>
                <a:ext cx="205560" cy="291960"/>
              </a:xfrm>
              <a:prstGeom prst="rect">
                <a:avLst/>
              </a:prstGeom>
            </p:spPr>
          </p:pic>
        </mc:Fallback>
      </mc:AlternateContent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88DF30F4-7E55-49CC-AB35-D42AF27628B4}"/>
              </a:ext>
            </a:extLst>
          </p:cNvPr>
          <p:cNvGrpSpPr/>
          <p:nvPr/>
        </p:nvGrpSpPr>
        <p:grpSpPr>
          <a:xfrm>
            <a:off x="5416833" y="5768546"/>
            <a:ext cx="221040" cy="314640"/>
            <a:chOff x="5416833" y="5768546"/>
            <a:chExt cx="221040" cy="314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40" name="Рукописный ввод 39">
                  <a:extLst>
                    <a:ext uri="{FF2B5EF4-FFF2-40B4-BE49-F238E27FC236}">
                      <a16:creationId xmlns:a16="http://schemas.microsoft.com/office/drawing/2014/main" id="{A917685F-131F-4D56-8222-4CE81483CACF}"/>
                    </a:ext>
                  </a:extLst>
                </p14:cNvPr>
                <p14:cNvContentPartPr/>
                <p14:nvPr/>
              </p14:nvContentPartPr>
              <p14:xfrm>
                <a:off x="5418633" y="5775386"/>
                <a:ext cx="53280" cy="257040"/>
              </p14:xfrm>
            </p:contentPart>
          </mc:Choice>
          <mc:Fallback xmlns="">
            <p:pic>
              <p:nvPicPr>
                <p:cNvPr id="40" name="Рукописный ввод 39">
                  <a:extLst>
                    <a:ext uri="{FF2B5EF4-FFF2-40B4-BE49-F238E27FC236}">
                      <a16:creationId xmlns:a16="http://schemas.microsoft.com/office/drawing/2014/main" id="{A917685F-131F-4D56-8222-4CE81483CACF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409993" y="5766386"/>
                  <a:ext cx="70920" cy="274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41" name="Рукописный ввод 40">
                  <a:extLst>
                    <a:ext uri="{FF2B5EF4-FFF2-40B4-BE49-F238E27FC236}">
                      <a16:creationId xmlns:a16="http://schemas.microsoft.com/office/drawing/2014/main" id="{D9820835-7078-474E-BDFF-A96A2E8667D5}"/>
                    </a:ext>
                  </a:extLst>
                </p14:cNvPr>
                <p14:cNvContentPartPr/>
                <p14:nvPr/>
              </p14:nvContentPartPr>
              <p14:xfrm>
                <a:off x="5416833" y="5768546"/>
                <a:ext cx="221040" cy="314640"/>
              </p14:xfrm>
            </p:contentPart>
          </mc:Choice>
          <mc:Fallback xmlns="">
            <p:pic>
              <p:nvPicPr>
                <p:cNvPr id="41" name="Рукописный ввод 40">
                  <a:extLst>
                    <a:ext uri="{FF2B5EF4-FFF2-40B4-BE49-F238E27FC236}">
                      <a16:creationId xmlns:a16="http://schemas.microsoft.com/office/drawing/2014/main" id="{D9820835-7078-474E-BDFF-A96A2E8667D5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5408193" y="5759906"/>
                  <a:ext cx="238680" cy="332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43" name="Рукописный ввод 42">
                <a:extLst>
                  <a:ext uri="{FF2B5EF4-FFF2-40B4-BE49-F238E27FC236}">
                    <a16:creationId xmlns:a16="http://schemas.microsoft.com/office/drawing/2014/main" id="{425B6F11-619A-4608-A4DA-E8A7E86AC673}"/>
                  </a:ext>
                </a:extLst>
              </p14:cNvPr>
              <p14:cNvContentPartPr/>
              <p14:nvPr/>
            </p14:nvContentPartPr>
            <p14:xfrm>
              <a:off x="6036393" y="5861786"/>
              <a:ext cx="217080" cy="153000"/>
            </p14:xfrm>
          </p:contentPart>
        </mc:Choice>
        <mc:Fallback xmlns="">
          <p:pic>
            <p:nvPicPr>
              <p:cNvPr id="43" name="Рукописный ввод 42">
                <a:extLst>
                  <a:ext uri="{FF2B5EF4-FFF2-40B4-BE49-F238E27FC236}">
                    <a16:creationId xmlns:a16="http://schemas.microsoft.com/office/drawing/2014/main" id="{425B6F11-619A-4608-A4DA-E8A7E86AC673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6027753" y="5852786"/>
                <a:ext cx="234720" cy="170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44" name="Рукописный ввод 43">
                <a:extLst>
                  <a:ext uri="{FF2B5EF4-FFF2-40B4-BE49-F238E27FC236}">
                    <a16:creationId xmlns:a16="http://schemas.microsoft.com/office/drawing/2014/main" id="{938ACB59-47EC-4EF1-9787-D8F4F347BF1C}"/>
                  </a:ext>
                </a:extLst>
              </p14:cNvPr>
              <p14:cNvContentPartPr/>
              <p14:nvPr/>
            </p14:nvContentPartPr>
            <p14:xfrm>
              <a:off x="6408633" y="3618626"/>
              <a:ext cx="351720" cy="162000"/>
            </p14:xfrm>
          </p:contentPart>
        </mc:Choice>
        <mc:Fallback xmlns="">
          <p:pic>
            <p:nvPicPr>
              <p:cNvPr id="44" name="Рукописный ввод 43">
                <a:extLst>
                  <a:ext uri="{FF2B5EF4-FFF2-40B4-BE49-F238E27FC236}">
                    <a16:creationId xmlns:a16="http://schemas.microsoft.com/office/drawing/2014/main" id="{938ACB59-47EC-4EF1-9787-D8F4F347BF1C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399993" y="3609986"/>
                <a:ext cx="369360" cy="179640"/>
              </a:xfrm>
              <a:prstGeom prst="rect">
                <a:avLst/>
              </a:prstGeom>
            </p:spPr>
          </p:pic>
        </mc:Fallback>
      </mc:AlternateContent>
      <p:cxnSp>
        <p:nvCxnSpPr>
          <p:cNvPr id="46" name="Прямая соединительная линия 45">
            <a:extLst>
              <a:ext uri="{FF2B5EF4-FFF2-40B4-BE49-F238E27FC236}">
                <a16:creationId xmlns:a16="http://schemas.microsoft.com/office/drawing/2014/main" id="{87ECC31A-1A50-487C-BE51-B85EC69D3603}"/>
              </a:ext>
            </a:extLst>
          </p:cNvPr>
          <p:cNvCxnSpPr/>
          <p:nvPr/>
        </p:nvCxnSpPr>
        <p:spPr>
          <a:xfrm>
            <a:off x="5471913" y="4612946"/>
            <a:ext cx="3213720" cy="472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Группа 51">
            <a:extLst>
              <a:ext uri="{FF2B5EF4-FFF2-40B4-BE49-F238E27FC236}">
                <a16:creationId xmlns:a16="http://schemas.microsoft.com/office/drawing/2014/main" id="{7333C19F-623F-4A64-9CF3-C12D3D8193B5}"/>
              </a:ext>
            </a:extLst>
          </p:cNvPr>
          <p:cNvGrpSpPr/>
          <p:nvPr/>
        </p:nvGrpSpPr>
        <p:grpSpPr>
          <a:xfrm>
            <a:off x="8087313" y="4701866"/>
            <a:ext cx="151560" cy="558000"/>
            <a:chOff x="8087313" y="4701866"/>
            <a:chExt cx="151560" cy="558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47" name="Рукописный ввод 46">
                  <a:extLst>
                    <a:ext uri="{FF2B5EF4-FFF2-40B4-BE49-F238E27FC236}">
                      <a16:creationId xmlns:a16="http://schemas.microsoft.com/office/drawing/2014/main" id="{9AEA175B-17FB-4E36-A3C1-2137CA1564A7}"/>
                    </a:ext>
                  </a:extLst>
                </p14:cNvPr>
                <p14:cNvContentPartPr/>
                <p14:nvPr/>
              </p14:nvContentPartPr>
              <p14:xfrm>
                <a:off x="8228073" y="4701866"/>
                <a:ext cx="10800" cy="25560"/>
              </p14:xfrm>
            </p:contentPart>
          </mc:Choice>
          <mc:Fallback xmlns="">
            <p:pic>
              <p:nvPicPr>
                <p:cNvPr id="47" name="Рукописный ввод 46">
                  <a:extLst>
                    <a:ext uri="{FF2B5EF4-FFF2-40B4-BE49-F238E27FC236}">
                      <a16:creationId xmlns:a16="http://schemas.microsoft.com/office/drawing/2014/main" id="{9AEA175B-17FB-4E36-A3C1-2137CA1564A7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8219433" y="4693226"/>
                  <a:ext cx="2844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48" name="Рукописный ввод 47">
                  <a:extLst>
                    <a:ext uri="{FF2B5EF4-FFF2-40B4-BE49-F238E27FC236}">
                      <a16:creationId xmlns:a16="http://schemas.microsoft.com/office/drawing/2014/main" id="{2EA26A7B-EE98-4225-A817-A76C70E48061}"/>
                    </a:ext>
                  </a:extLst>
                </p14:cNvPr>
                <p14:cNvContentPartPr/>
                <p14:nvPr/>
              </p14:nvContentPartPr>
              <p14:xfrm>
                <a:off x="8229513" y="4727066"/>
                <a:ext cx="1440" cy="8280"/>
              </p14:xfrm>
            </p:contentPart>
          </mc:Choice>
          <mc:Fallback xmlns="">
            <p:pic>
              <p:nvPicPr>
                <p:cNvPr id="48" name="Рукописный ввод 47">
                  <a:extLst>
                    <a:ext uri="{FF2B5EF4-FFF2-40B4-BE49-F238E27FC236}">
                      <a16:creationId xmlns:a16="http://schemas.microsoft.com/office/drawing/2014/main" id="{2EA26A7B-EE98-4225-A817-A76C70E48061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8220513" y="4718066"/>
                  <a:ext cx="19080" cy="2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49" name="Рукописный ввод 48">
                  <a:extLst>
                    <a:ext uri="{FF2B5EF4-FFF2-40B4-BE49-F238E27FC236}">
                      <a16:creationId xmlns:a16="http://schemas.microsoft.com/office/drawing/2014/main" id="{7E3A3D49-5D2F-47BE-BF87-A4E6C479E367}"/>
                    </a:ext>
                  </a:extLst>
                </p14:cNvPr>
                <p14:cNvContentPartPr/>
                <p14:nvPr/>
              </p14:nvContentPartPr>
              <p14:xfrm>
                <a:off x="8205033" y="4773506"/>
                <a:ext cx="10800" cy="6840"/>
              </p14:xfrm>
            </p:contentPart>
          </mc:Choice>
          <mc:Fallback xmlns="">
            <p:pic>
              <p:nvPicPr>
                <p:cNvPr id="49" name="Рукописный ввод 48">
                  <a:extLst>
                    <a:ext uri="{FF2B5EF4-FFF2-40B4-BE49-F238E27FC236}">
                      <a16:creationId xmlns:a16="http://schemas.microsoft.com/office/drawing/2014/main" id="{7E3A3D49-5D2F-47BE-BF87-A4E6C479E367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8196033" y="4764866"/>
                  <a:ext cx="28440" cy="24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50" name="Рукописный ввод 49">
                  <a:extLst>
                    <a:ext uri="{FF2B5EF4-FFF2-40B4-BE49-F238E27FC236}">
                      <a16:creationId xmlns:a16="http://schemas.microsoft.com/office/drawing/2014/main" id="{D742FC84-366F-4336-90F7-5D76886D2056}"/>
                    </a:ext>
                  </a:extLst>
                </p14:cNvPr>
                <p14:cNvContentPartPr/>
                <p14:nvPr/>
              </p14:nvContentPartPr>
              <p14:xfrm>
                <a:off x="8133033" y="4769546"/>
                <a:ext cx="82440" cy="201240"/>
              </p14:xfrm>
            </p:contentPart>
          </mc:Choice>
          <mc:Fallback xmlns="">
            <p:pic>
              <p:nvPicPr>
                <p:cNvPr id="50" name="Рукописный ввод 49">
                  <a:extLst>
                    <a:ext uri="{FF2B5EF4-FFF2-40B4-BE49-F238E27FC236}">
                      <a16:creationId xmlns:a16="http://schemas.microsoft.com/office/drawing/2014/main" id="{D742FC84-366F-4336-90F7-5D76886D2056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8124393" y="4760546"/>
                  <a:ext cx="100080" cy="21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51" name="Рукописный ввод 50">
                  <a:extLst>
                    <a:ext uri="{FF2B5EF4-FFF2-40B4-BE49-F238E27FC236}">
                      <a16:creationId xmlns:a16="http://schemas.microsoft.com/office/drawing/2014/main" id="{21649E79-0DF7-40A1-9EF7-94465ACE4C7D}"/>
                    </a:ext>
                  </a:extLst>
                </p14:cNvPr>
                <p14:cNvContentPartPr/>
                <p14:nvPr/>
              </p14:nvContentPartPr>
              <p14:xfrm>
                <a:off x="8087313" y="5058986"/>
                <a:ext cx="63720" cy="200880"/>
              </p14:xfrm>
            </p:contentPart>
          </mc:Choice>
          <mc:Fallback xmlns="">
            <p:pic>
              <p:nvPicPr>
                <p:cNvPr id="51" name="Рукописный ввод 50">
                  <a:extLst>
                    <a:ext uri="{FF2B5EF4-FFF2-40B4-BE49-F238E27FC236}">
                      <a16:creationId xmlns:a16="http://schemas.microsoft.com/office/drawing/2014/main" id="{21649E79-0DF7-40A1-9EF7-94465ACE4C7D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8078313" y="5049986"/>
                  <a:ext cx="81360" cy="21852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59289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29916" y="1052736"/>
            <a:ext cx="9782801" cy="5699471"/>
          </a:xfrm>
        </p:spPr>
        <p:txBody>
          <a:bodyPr rtlCol="0">
            <a:normAutofit/>
          </a:bodyPr>
          <a:lstStyle/>
          <a:p>
            <a:r>
              <a:rPr lang="ru-RU" dirty="0"/>
              <a:t>Сформулируйте теорему, обратную теореме о свойстве касательной</a:t>
            </a:r>
          </a:p>
          <a:p>
            <a:r>
              <a:rPr lang="ru-RU" dirty="0"/>
              <a:t>Если прямая проходит через конец радиуса, лежащий на окружности, и перпендикулярна к этому радиусу, то она является касательной.</a:t>
            </a:r>
          </a:p>
          <a:p>
            <a:pPr marL="0" indent="0">
              <a:buNone/>
            </a:pPr>
            <a:endParaRPr lang="ru-RU" dirty="0"/>
          </a:p>
          <a:p>
            <a:pPr marL="0" indent="0" rtl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071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762359"/>
          </a:xfrm>
        </p:spPr>
        <p:txBody>
          <a:bodyPr rtlCol="0">
            <a:normAutofit/>
          </a:bodyPr>
          <a:lstStyle/>
          <a:p>
            <a:r>
              <a:rPr lang="ru-RU" altLang="ru-RU" sz="3600" dirty="0">
                <a:latin typeface="Arial" panose="020B0604020202020204" pitchFamily="34" charset="0"/>
              </a:rPr>
              <a:t>Рабочая тетрадь №</a:t>
            </a:r>
            <a:r>
              <a:rPr lang="en-US" altLang="ru-RU" sz="3600" dirty="0">
                <a:latin typeface="Arial" panose="020B0604020202020204" pitchFamily="34" charset="0"/>
              </a:rPr>
              <a:t>84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561254" y="1484784"/>
            <a:ext cx="9357694" cy="4892511"/>
          </a:xfrm>
        </p:spPr>
        <p:txBody>
          <a:bodyPr rtlCol="0"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endParaRPr lang="ru-RU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Рукописный ввод 10">
                <a:extLst>
                  <a:ext uri="{FF2B5EF4-FFF2-40B4-BE49-F238E27FC236}">
                    <a16:creationId xmlns:a16="http://schemas.microsoft.com/office/drawing/2014/main" id="{BAFA1110-3972-46F9-BF83-98061779FA5C}"/>
                  </a:ext>
                </a:extLst>
              </p14:cNvPr>
              <p14:cNvContentPartPr/>
              <p14:nvPr/>
            </p14:nvContentPartPr>
            <p14:xfrm>
              <a:off x="2299953" y="2952266"/>
              <a:ext cx="2880" cy="10800"/>
            </p14:xfrm>
          </p:contentPart>
        </mc:Choice>
        <mc:Fallback xmlns="">
          <p:pic>
            <p:nvPicPr>
              <p:cNvPr id="11" name="Рукописный ввод 10">
                <a:extLst>
                  <a:ext uri="{FF2B5EF4-FFF2-40B4-BE49-F238E27FC236}">
                    <a16:creationId xmlns:a16="http://schemas.microsoft.com/office/drawing/2014/main" id="{BAFA1110-3972-46F9-BF83-98061779FA5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295633" y="2947946"/>
                <a:ext cx="11520" cy="19440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E7FB0E6-F0C0-4290-AA9F-1A0CA08DCD8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54008" y="1053506"/>
            <a:ext cx="8782050" cy="4724400"/>
          </a:xfrm>
          <a:prstGeom prst="rect">
            <a:avLst/>
          </a:prstGeom>
        </p:spPr>
      </p:pic>
      <p:grpSp>
        <p:nvGrpSpPr>
          <p:cNvPr id="8" name="Группа 7">
            <a:extLst>
              <a:ext uri="{FF2B5EF4-FFF2-40B4-BE49-F238E27FC236}">
                <a16:creationId xmlns:a16="http://schemas.microsoft.com/office/drawing/2014/main" id="{4549BD13-500F-4A4D-8617-00D2660D1FD8}"/>
              </a:ext>
            </a:extLst>
          </p:cNvPr>
          <p:cNvGrpSpPr/>
          <p:nvPr/>
        </p:nvGrpSpPr>
        <p:grpSpPr>
          <a:xfrm>
            <a:off x="2484273" y="3322346"/>
            <a:ext cx="393120" cy="233640"/>
            <a:chOff x="2484273" y="3322346"/>
            <a:chExt cx="393120" cy="2336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BA5F4E37-8DA6-4CF7-93C9-23EDD734A869}"/>
                    </a:ext>
                  </a:extLst>
                </p14:cNvPr>
                <p14:cNvContentPartPr/>
                <p14:nvPr/>
              </p14:nvContentPartPr>
              <p14:xfrm>
                <a:off x="2484273" y="3354026"/>
                <a:ext cx="132840" cy="201960"/>
              </p14:xfrm>
            </p:contentPart>
          </mc:Choice>
          <mc:Fallback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BA5F4E37-8DA6-4CF7-93C9-23EDD734A869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475273" y="3345026"/>
                  <a:ext cx="150480" cy="219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6" name="Рукописный ввод 5">
                  <a:extLst>
                    <a:ext uri="{FF2B5EF4-FFF2-40B4-BE49-F238E27FC236}">
                      <a16:creationId xmlns:a16="http://schemas.microsoft.com/office/drawing/2014/main" id="{95E1DE0D-F232-442C-AC90-0661B6E4E80B}"/>
                    </a:ext>
                  </a:extLst>
                </p14:cNvPr>
                <p14:cNvContentPartPr/>
                <p14:nvPr/>
              </p14:nvContentPartPr>
              <p14:xfrm>
                <a:off x="2693073" y="3346106"/>
                <a:ext cx="35640" cy="196920"/>
              </p14:xfrm>
            </p:contentPart>
          </mc:Choice>
          <mc:Fallback>
            <p:pic>
              <p:nvPicPr>
                <p:cNvPr id="6" name="Рукописный ввод 5">
                  <a:extLst>
                    <a:ext uri="{FF2B5EF4-FFF2-40B4-BE49-F238E27FC236}">
                      <a16:creationId xmlns:a16="http://schemas.microsoft.com/office/drawing/2014/main" id="{95E1DE0D-F232-442C-AC90-0661B6E4E80B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684433" y="3337106"/>
                  <a:ext cx="53280" cy="21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7" name="Рукописный ввод 6">
                  <a:extLst>
                    <a:ext uri="{FF2B5EF4-FFF2-40B4-BE49-F238E27FC236}">
                      <a16:creationId xmlns:a16="http://schemas.microsoft.com/office/drawing/2014/main" id="{133BD666-31D5-4F0D-9921-B6ADDD9BE211}"/>
                    </a:ext>
                  </a:extLst>
                </p14:cNvPr>
                <p14:cNvContentPartPr/>
                <p14:nvPr/>
              </p14:nvContentPartPr>
              <p14:xfrm>
                <a:off x="2718993" y="3322346"/>
                <a:ext cx="158400" cy="212760"/>
              </p14:xfrm>
            </p:contentPart>
          </mc:Choice>
          <mc:Fallback>
            <p:pic>
              <p:nvPicPr>
                <p:cNvPr id="7" name="Рукописный ввод 6">
                  <a:extLst>
                    <a:ext uri="{FF2B5EF4-FFF2-40B4-BE49-F238E27FC236}">
                      <a16:creationId xmlns:a16="http://schemas.microsoft.com/office/drawing/2014/main" id="{133BD666-31D5-4F0D-9921-B6ADDD9BE21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710353" y="3313706"/>
                  <a:ext cx="176040" cy="230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" name="Группа 21">
            <a:extLst>
              <a:ext uri="{FF2B5EF4-FFF2-40B4-BE49-F238E27FC236}">
                <a16:creationId xmlns:a16="http://schemas.microsoft.com/office/drawing/2014/main" id="{EABE2053-A69C-41BA-B3B8-A8E03F6D9838}"/>
              </a:ext>
            </a:extLst>
          </p:cNvPr>
          <p:cNvGrpSpPr/>
          <p:nvPr/>
        </p:nvGrpSpPr>
        <p:grpSpPr>
          <a:xfrm>
            <a:off x="4830033" y="3320546"/>
            <a:ext cx="498960" cy="246240"/>
            <a:chOff x="4830033" y="3320546"/>
            <a:chExt cx="498960" cy="246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9" name="Рукописный ввод 8">
                  <a:extLst>
                    <a:ext uri="{FF2B5EF4-FFF2-40B4-BE49-F238E27FC236}">
                      <a16:creationId xmlns:a16="http://schemas.microsoft.com/office/drawing/2014/main" id="{6433DD9D-3B45-43FB-95B1-32749202AE89}"/>
                    </a:ext>
                  </a:extLst>
                </p14:cNvPr>
                <p14:cNvContentPartPr/>
                <p14:nvPr/>
              </p14:nvContentPartPr>
              <p14:xfrm>
                <a:off x="4830033" y="3347546"/>
                <a:ext cx="6120" cy="219240"/>
              </p14:xfrm>
            </p:contentPart>
          </mc:Choice>
          <mc:Fallback>
            <p:pic>
              <p:nvPicPr>
                <p:cNvPr id="9" name="Рукописный ввод 8">
                  <a:extLst>
                    <a:ext uri="{FF2B5EF4-FFF2-40B4-BE49-F238E27FC236}">
                      <a16:creationId xmlns:a16="http://schemas.microsoft.com/office/drawing/2014/main" id="{6433DD9D-3B45-43FB-95B1-32749202AE89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4821033" y="3338546"/>
                  <a:ext cx="23760" cy="23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10" name="Рукописный ввод 9">
                  <a:extLst>
                    <a:ext uri="{FF2B5EF4-FFF2-40B4-BE49-F238E27FC236}">
                      <a16:creationId xmlns:a16="http://schemas.microsoft.com/office/drawing/2014/main" id="{7B25C20D-8869-45B9-9269-D71BE504E861}"/>
                    </a:ext>
                  </a:extLst>
                </p14:cNvPr>
                <p14:cNvContentPartPr/>
                <p14:nvPr/>
              </p14:nvContentPartPr>
              <p14:xfrm>
                <a:off x="4838313" y="3349346"/>
                <a:ext cx="126000" cy="190800"/>
              </p14:xfrm>
            </p:contentPart>
          </mc:Choice>
          <mc:Fallback>
            <p:pic>
              <p:nvPicPr>
                <p:cNvPr id="10" name="Рукописный ввод 9">
                  <a:extLst>
                    <a:ext uri="{FF2B5EF4-FFF2-40B4-BE49-F238E27FC236}">
                      <a16:creationId xmlns:a16="http://schemas.microsoft.com/office/drawing/2014/main" id="{7B25C20D-8869-45B9-9269-D71BE504E861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4829673" y="3340706"/>
                  <a:ext cx="143640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12" name="Рукописный ввод 11">
                  <a:extLst>
                    <a:ext uri="{FF2B5EF4-FFF2-40B4-BE49-F238E27FC236}">
                      <a16:creationId xmlns:a16="http://schemas.microsoft.com/office/drawing/2014/main" id="{961AB6C2-9815-4391-ADD8-A02F23288C54}"/>
                    </a:ext>
                  </a:extLst>
                </p14:cNvPr>
                <p14:cNvContentPartPr/>
                <p14:nvPr/>
              </p14:nvContentPartPr>
              <p14:xfrm>
                <a:off x="5045313" y="3332426"/>
                <a:ext cx="16200" cy="195120"/>
              </p14:xfrm>
            </p:contentPart>
          </mc:Choice>
          <mc:Fallback>
            <p:pic>
              <p:nvPicPr>
                <p:cNvPr id="12" name="Рукописный ввод 11">
                  <a:extLst>
                    <a:ext uri="{FF2B5EF4-FFF2-40B4-BE49-F238E27FC236}">
                      <a16:creationId xmlns:a16="http://schemas.microsoft.com/office/drawing/2014/main" id="{961AB6C2-9815-4391-ADD8-A02F23288C54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5036673" y="3323786"/>
                  <a:ext cx="33840" cy="212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5" name="Рукописный ввод 14">
                  <a:extLst>
                    <a:ext uri="{FF2B5EF4-FFF2-40B4-BE49-F238E27FC236}">
                      <a16:creationId xmlns:a16="http://schemas.microsoft.com/office/drawing/2014/main" id="{20291E0F-04C6-4D94-BFCE-FCE97D819214}"/>
                    </a:ext>
                  </a:extLst>
                </p14:cNvPr>
                <p14:cNvContentPartPr/>
                <p14:nvPr/>
              </p14:nvContentPartPr>
              <p14:xfrm>
                <a:off x="5062593" y="3352226"/>
                <a:ext cx="71640" cy="180000"/>
              </p14:xfrm>
            </p:contentPart>
          </mc:Choice>
          <mc:Fallback>
            <p:pic>
              <p:nvPicPr>
                <p:cNvPr id="15" name="Рукописный ввод 14">
                  <a:extLst>
                    <a:ext uri="{FF2B5EF4-FFF2-40B4-BE49-F238E27FC236}">
                      <a16:creationId xmlns:a16="http://schemas.microsoft.com/office/drawing/2014/main" id="{20291E0F-04C6-4D94-BFCE-FCE97D819214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053593" y="3343586"/>
                  <a:ext cx="89280" cy="19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223E303B-115F-4465-9B26-07691EA670F1}"/>
                    </a:ext>
                  </a:extLst>
                </p14:cNvPr>
                <p14:cNvContentPartPr/>
                <p14:nvPr/>
              </p14:nvContentPartPr>
              <p14:xfrm>
                <a:off x="5024433" y="3432866"/>
                <a:ext cx="135360" cy="27360"/>
              </p14:xfrm>
            </p:contentPart>
          </mc:Choice>
          <mc:Fallback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223E303B-115F-4465-9B26-07691EA670F1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015793" y="3424226"/>
                  <a:ext cx="153000" cy="45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B2BAE03F-6778-4455-BA82-F6E35C59884B}"/>
                    </a:ext>
                  </a:extLst>
                </p14:cNvPr>
                <p14:cNvContentPartPr/>
                <p14:nvPr/>
              </p14:nvContentPartPr>
              <p14:xfrm>
                <a:off x="5175993" y="3320546"/>
                <a:ext cx="153000" cy="186840"/>
              </p14:xfrm>
            </p:contentPart>
          </mc:Choice>
          <mc:Fallback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B2BAE03F-6778-4455-BA82-F6E35C59884B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166993" y="3311546"/>
                  <a:ext cx="170640" cy="204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" name="Группа 20">
            <a:extLst>
              <a:ext uri="{FF2B5EF4-FFF2-40B4-BE49-F238E27FC236}">
                <a16:creationId xmlns:a16="http://schemas.microsoft.com/office/drawing/2014/main" id="{0151D742-7F5C-4711-A1DF-E921D313B2A5}"/>
              </a:ext>
            </a:extLst>
          </p:cNvPr>
          <p:cNvGrpSpPr/>
          <p:nvPr/>
        </p:nvGrpSpPr>
        <p:grpSpPr>
          <a:xfrm>
            <a:off x="5756313" y="3312266"/>
            <a:ext cx="362880" cy="234000"/>
            <a:chOff x="5756313" y="3312266"/>
            <a:chExt cx="362880" cy="234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0582FAB2-991D-4298-AA33-90C52A420558}"/>
                    </a:ext>
                  </a:extLst>
                </p14:cNvPr>
                <p14:cNvContentPartPr/>
                <p14:nvPr/>
              </p14:nvContentPartPr>
              <p14:xfrm>
                <a:off x="5756313" y="3347546"/>
                <a:ext cx="90720" cy="198720"/>
              </p14:xfrm>
            </p:contentPart>
          </mc:Choice>
          <mc:Fallback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0582FAB2-991D-4298-AA33-90C52A42055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747313" y="3338546"/>
                  <a:ext cx="108360" cy="216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19" name="Рукописный ввод 18">
                  <a:extLst>
                    <a:ext uri="{FF2B5EF4-FFF2-40B4-BE49-F238E27FC236}">
                      <a16:creationId xmlns:a16="http://schemas.microsoft.com/office/drawing/2014/main" id="{0086748E-54DB-4599-9CC8-B6FA84AD0A8F}"/>
                    </a:ext>
                  </a:extLst>
                </p14:cNvPr>
                <p14:cNvContentPartPr/>
                <p14:nvPr/>
              </p14:nvContentPartPr>
              <p14:xfrm>
                <a:off x="5906073" y="3371666"/>
                <a:ext cx="118440" cy="149400"/>
              </p14:xfrm>
            </p:contentPart>
          </mc:Choice>
          <mc:Fallback>
            <p:pic>
              <p:nvPicPr>
                <p:cNvPr id="19" name="Рукописный ввод 18">
                  <a:extLst>
                    <a:ext uri="{FF2B5EF4-FFF2-40B4-BE49-F238E27FC236}">
                      <a16:creationId xmlns:a16="http://schemas.microsoft.com/office/drawing/2014/main" id="{0086748E-54DB-4599-9CC8-B6FA84AD0A8F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897433" y="3363026"/>
                  <a:ext cx="136080" cy="16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20" name="Рукописный ввод 19">
                  <a:extLst>
                    <a:ext uri="{FF2B5EF4-FFF2-40B4-BE49-F238E27FC236}">
                      <a16:creationId xmlns:a16="http://schemas.microsoft.com/office/drawing/2014/main" id="{4A9EC289-2EA3-4681-9573-B54170E88EBB}"/>
                    </a:ext>
                  </a:extLst>
                </p14:cNvPr>
                <p14:cNvContentPartPr/>
                <p14:nvPr/>
              </p14:nvContentPartPr>
              <p14:xfrm>
                <a:off x="6045033" y="3312266"/>
                <a:ext cx="74160" cy="75960"/>
              </p14:xfrm>
            </p:contentPart>
          </mc:Choice>
          <mc:Fallback>
            <p:pic>
              <p:nvPicPr>
                <p:cNvPr id="20" name="Рукописный ввод 19">
                  <a:extLst>
                    <a:ext uri="{FF2B5EF4-FFF2-40B4-BE49-F238E27FC236}">
                      <a16:creationId xmlns:a16="http://schemas.microsoft.com/office/drawing/2014/main" id="{4A9EC289-2EA3-4681-9573-B54170E88EBB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036393" y="3303266"/>
                  <a:ext cx="91800" cy="936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7" name="Группа 26">
            <a:extLst>
              <a:ext uri="{FF2B5EF4-FFF2-40B4-BE49-F238E27FC236}">
                <a16:creationId xmlns:a16="http://schemas.microsoft.com/office/drawing/2014/main" id="{60B71749-83C6-4F6A-BF36-253203184E90}"/>
              </a:ext>
            </a:extLst>
          </p:cNvPr>
          <p:cNvGrpSpPr/>
          <p:nvPr/>
        </p:nvGrpSpPr>
        <p:grpSpPr>
          <a:xfrm>
            <a:off x="7546593" y="3549866"/>
            <a:ext cx="489240" cy="248760"/>
            <a:chOff x="7546593" y="3549866"/>
            <a:chExt cx="489240" cy="248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0">
              <p14:nvContentPartPr>
                <p14:cNvPr id="23" name="Рукописный ввод 22">
                  <a:extLst>
                    <a:ext uri="{FF2B5EF4-FFF2-40B4-BE49-F238E27FC236}">
                      <a16:creationId xmlns:a16="http://schemas.microsoft.com/office/drawing/2014/main" id="{8E845170-20C8-4E42-956D-8B7B0EA41D90}"/>
                    </a:ext>
                  </a:extLst>
                </p14:cNvPr>
                <p14:cNvContentPartPr/>
                <p14:nvPr/>
              </p14:nvContentPartPr>
              <p14:xfrm>
                <a:off x="7546593" y="3591626"/>
                <a:ext cx="136800" cy="204480"/>
              </p14:xfrm>
            </p:contentPart>
          </mc:Choice>
          <mc:Fallback>
            <p:pic>
              <p:nvPicPr>
                <p:cNvPr id="23" name="Рукописный ввод 22">
                  <a:extLst>
                    <a:ext uri="{FF2B5EF4-FFF2-40B4-BE49-F238E27FC236}">
                      <a16:creationId xmlns:a16="http://schemas.microsoft.com/office/drawing/2014/main" id="{8E845170-20C8-4E42-956D-8B7B0EA41D90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7537593" y="3582626"/>
                  <a:ext cx="154440" cy="222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2">
              <p14:nvContentPartPr>
                <p14:cNvPr id="24" name="Рукописный ввод 23">
                  <a:extLst>
                    <a:ext uri="{FF2B5EF4-FFF2-40B4-BE49-F238E27FC236}">
                      <a16:creationId xmlns:a16="http://schemas.microsoft.com/office/drawing/2014/main" id="{5EC512DF-69F9-4195-BA2F-A7FB06868644}"/>
                    </a:ext>
                  </a:extLst>
                </p14:cNvPr>
                <p14:cNvContentPartPr/>
                <p14:nvPr/>
              </p14:nvContentPartPr>
              <p14:xfrm>
                <a:off x="7722273" y="3564626"/>
                <a:ext cx="149400" cy="227160"/>
              </p14:xfrm>
            </p:contentPart>
          </mc:Choice>
          <mc:Fallback>
            <p:pic>
              <p:nvPicPr>
                <p:cNvPr id="24" name="Рукописный ввод 23">
                  <a:extLst>
                    <a:ext uri="{FF2B5EF4-FFF2-40B4-BE49-F238E27FC236}">
                      <a16:creationId xmlns:a16="http://schemas.microsoft.com/office/drawing/2014/main" id="{5EC512DF-69F9-4195-BA2F-A7FB06868644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7713633" y="3555986"/>
                  <a:ext cx="167040" cy="244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25" name="Рукописный ввод 24">
                  <a:extLst>
                    <a:ext uri="{FF2B5EF4-FFF2-40B4-BE49-F238E27FC236}">
                      <a16:creationId xmlns:a16="http://schemas.microsoft.com/office/drawing/2014/main" id="{E6FB964B-C7A0-407E-BBEB-B95DD45B38F3}"/>
                    </a:ext>
                  </a:extLst>
                </p14:cNvPr>
                <p14:cNvContentPartPr/>
                <p14:nvPr/>
              </p14:nvContentPartPr>
              <p14:xfrm>
                <a:off x="7899393" y="3563186"/>
                <a:ext cx="41760" cy="235440"/>
              </p14:xfrm>
            </p:contentPart>
          </mc:Choice>
          <mc:Fallback>
            <p:pic>
              <p:nvPicPr>
                <p:cNvPr id="25" name="Рукописный ввод 24">
                  <a:extLst>
                    <a:ext uri="{FF2B5EF4-FFF2-40B4-BE49-F238E27FC236}">
                      <a16:creationId xmlns:a16="http://schemas.microsoft.com/office/drawing/2014/main" id="{E6FB964B-C7A0-407E-BBEB-B95DD45B38F3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7890753" y="3554186"/>
                  <a:ext cx="5940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26" name="Рукописный ввод 25">
                  <a:extLst>
                    <a:ext uri="{FF2B5EF4-FFF2-40B4-BE49-F238E27FC236}">
                      <a16:creationId xmlns:a16="http://schemas.microsoft.com/office/drawing/2014/main" id="{6E6E292B-3987-427F-81C8-EB4ABA5B529A}"/>
                    </a:ext>
                  </a:extLst>
                </p14:cNvPr>
                <p14:cNvContentPartPr/>
                <p14:nvPr/>
              </p14:nvContentPartPr>
              <p14:xfrm>
                <a:off x="7904073" y="3549866"/>
                <a:ext cx="131760" cy="237240"/>
              </p14:xfrm>
            </p:contentPart>
          </mc:Choice>
          <mc:Fallback>
            <p:pic>
              <p:nvPicPr>
                <p:cNvPr id="26" name="Рукописный ввод 25">
                  <a:extLst>
                    <a:ext uri="{FF2B5EF4-FFF2-40B4-BE49-F238E27FC236}">
                      <a16:creationId xmlns:a16="http://schemas.microsoft.com/office/drawing/2014/main" id="{6E6E292B-3987-427F-81C8-EB4ABA5B529A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7895433" y="3540866"/>
                  <a:ext cx="149400" cy="254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3" name="Группа 32">
            <a:extLst>
              <a:ext uri="{FF2B5EF4-FFF2-40B4-BE49-F238E27FC236}">
                <a16:creationId xmlns:a16="http://schemas.microsoft.com/office/drawing/2014/main" id="{7D269CDB-AA5A-465D-9E0A-A8E8F2D424D2}"/>
              </a:ext>
            </a:extLst>
          </p:cNvPr>
          <p:cNvGrpSpPr/>
          <p:nvPr/>
        </p:nvGrpSpPr>
        <p:grpSpPr>
          <a:xfrm>
            <a:off x="2427753" y="3912026"/>
            <a:ext cx="275400" cy="204840"/>
            <a:chOff x="2427753" y="3912026"/>
            <a:chExt cx="275400" cy="2048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28" name="Рукописный ввод 27">
                  <a:extLst>
                    <a:ext uri="{FF2B5EF4-FFF2-40B4-BE49-F238E27FC236}">
                      <a16:creationId xmlns:a16="http://schemas.microsoft.com/office/drawing/2014/main" id="{E3302BEF-F648-41F9-8AA1-7EC22BAA034E}"/>
                    </a:ext>
                  </a:extLst>
                </p14:cNvPr>
                <p14:cNvContentPartPr/>
                <p14:nvPr/>
              </p14:nvContentPartPr>
              <p14:xfrm>
                <a:off x="2427753" y="3912026"/>
                <a:ext cx="110880" cy="204840"/>
              </p14:xfrm>
            </p:contentPart>
          </mc:Choice>
          <mc:Fallback>
            <p:pic>
              <p:nvPicPr>
                <p:cNvPr id="28" name="Рукописный ввод 27">
                  <a:extLst>
                    <a:ext uri="{FF2B5EF4-FFF2-40B4-BE49-F238E27FC236}">
                      <a16:creationId xmlns:a16="http://schemas.microsoft.com/office/drawing/2014/main" id="{E3302BEF-F648-41F9-8AA1-7EC22BAA034E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2419113" y="3903026"/>
                  <a:ext cx="128520" cy="22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29" name="Рукописный ввод 28">
                  <a:extLst>
                    <a:ext uri="{FF2B5EF4-FFF2-40B4-BE49-F238E27FC236}">
                      <a16:creationId xmlns:a16="http://schemas.microsoft.com/office/drawing/2014/main" id="{D5112AEF-4198-4E7F-A5A4-4965BEAD911D}"/>
                    </a:ext>
                  </a:extLst>
                </p14:cNvPr>
                <p14:cNvContentPartPr/>
                <p14:nvPr/>
              </p14:nvContentPartPr>
              <p14:xfrm>
                <a:off x="2583633" y="3957746"/>
                <a:ext cx="119520" cy="127800"/>
              </p14:xfrm>
            </p:contentPart>
          </mc:Choice>
          <mc:Fallback>
            <p:pic>
              <p:nvPicPr>
                <p:cNvPr id="29" name="Рукописный ввод 28">
                  <a:extLst>
                    <a:ext uri="{FF2B5EF4-FFF2-40B4-BE49-F238E27FC236}">
                      <a16:creationId xmlns:a16="http://schemas.microsoft.com/office/drawing/2014/main" id="{D5112AEF-4198-4E7F-A5A4-4965BEAD911D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2574993" y="3949106"/>
                  <a:ext cx="137160" cy="1454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2" name="Группа 31">
            <a:extLst>
              <a:ext uri="{FF2B5EF4-FFF2-40B4-BE49-F238E27FC236}">
                <a16:creationId xmlns:a16="http://schemas.microsoft.com/office/drawing/2014/main" id="{E282FFB3-9B95-48C3-809B-385FFB161684}"/>
              </a:ext>
            </a:extLst>
          </p:cNvPr>
          <p:cNvGrpSpPr/>
          <p:nvPr/>
        </p:nvGrpSpPr>
        <p:grpSpPr>
          <a:xfrm>
            <a:off x="3201033" y="3945146"/>
            <a:ext cx="301320" cy="193320"/>
            <a:chOff x="3201033" y="3945146"/>
            <a:chExt cx="301320" cy="1933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30" name="Рукописный ввод 29">
                  <a:extLst>
                    <a:ext uri="{FF2B5EF4-FFF2-40B4-BE49-F238E27FC236}">
                      <a16:creationId xmlns:a16="http://schemas.microsoft.com/office/drawing/2014/main" id="{88618903-3889-4909-9029-F25D04A34E46}"/>
                    </a:ext>
                  </a:extLst>
                </p14:cNvPr>
                <p14:cNvContentPartPr/>
                <p14:nvPr/>
              </p14:nvContentPartPr>
              <p14:xfrm>
                <a:off x="3201033" y="3945146"/>
                <a:ext cx="143280" cy="193320"/>
              </p14:xfrm>
            </p:contentPart>
          </mc:Choice>
          <mc:Fallback>
            <p:pic>
              <p:nvPicPr>
                <p:cNvPr id="30" name="Рукописный ввод 29">
                  <a:extLst>
                    <a:ext uri="{FF2B5EF4-FFF2-40B4-BE49-F238E27FC236}">
                      <a16:creationId xmlns:a16="http://schemas.microsoft.com/office/drawing/2014/main" id="{88618903-3889-4909-9029-F25D04A34E46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3192033" y="3936506"/>
                  <a:ext cx="160920" cy="21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9DE9316E-51F8-42D7-89FA-9F92CCF06F5F}"/>
                    </a:ext>
                  </a:extLst>
                </p14:cNvPr>
                <p14:cNvContentPartPr/>
                <p14:nvPr/>
              </p14:nvContentPartPr>
              <p14:xfrm>
                <a:off x="3372393" y="3965666"/>
                <a:ext cx="129960" cy="131760"/>
              </p14:xfrm>
            </p:contentPart>
          </mc:Choice>
          <mc:Fallback>
            <p:pic>
              <p:nvPicPr>
                <p:cNvPr id="31" name="Рукописный ввод 30">
                  <a:extLst>
                    <a:ext uri="{FF2B5EF4-FFF2-40B4-BE49-F238E27FC236}">
                      <a16:creationId xmlns:a16="http://schemas.microsoft.com/office/drawing/2014/main" id="{9DE9316E-51F8-42D7-89FA-9F92CCF06F5F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3363753" y="3956666"/>
                  <a:ext cx="147600" cy="1494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5" name="Группа 44">
            <a:extLst>
              <a:ext uri="{FF2B5EF4-FFF2-40B4-BE49-F238E27FC236}">
                <a16:creationId xmlns:a16="http://schemas.microsoft.com/office/drawing/2014/main" id="{BAC084F1-32DF-4B27-A317-0593A8DC267C}"/>
              </a:ext>
            </a:extLst>
          </p:cNvPr>
          <p:cNvGrpSpPr/>
          <p:nvPr/>
        </p:nvGrpSpPr>
        <p:grpSpPr>
          <a:xfrm>
            <a:off x="8338593" y="3899066"/>
            <a:ext cx="592920" cy="213120"/>
            <a:chOff x="8338593" y="3899066"/>
            <a:chExt cx="592920" cy="213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38" name="Рукописный ввод 37">
                  <a:extLst>
                    <a:ext uri="{FF2B5EF4-FFF2-40B4-BE49-F238E27FC236}">
                      <a16:creationId xmlns:a16="http://schemas.microsoft.com/office/drawing/2014/main" id="{9BE2A999-18CB-4104-BF94-713B843E84E6}"/>
                    </a:ext>
                  </a:extLst>
                </p14:cNvPr>
                <p14:cNvContentPartPr/>
                <p14:nvPr/>
              </p14:nvContentPartPr>
              <p14:xfrm>
                <a:off x="8338593" y="3921386"/>
                <a:ext cx="56520" cy="190800"/>
              </p14:xfrm>
            </p:contentPart>
          </mc:Choice>
          <mc:Fallback>
            <p:pic>
              <p:nvPicPr>
                <p:cNvPr id="38" name="Рукописный ввод 37">
                  <a:extLst>
                    <a:ext uri="{FF2B5EF4-FFF2-40B4-BE49-F238E27FC236}">
                      <a16:creationId xmlns:a16="http://schemas.microsoft.com/office/drawing/2014/main" id="{9BE2A999-18CB-4104-BF94-713B843E84E6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8329593" y="3912746"/>
                  <a:ext cx="74160" cy="20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39" name="Рукописный ввод 38">
                  <a:extLst>
                    <a:ext uri="{FF2B5EF4-FFF2-40B4-BE49-F238E27FC236}">
                      <a16:creationId xmlns:a16="http://schemas.microsoft.com/office/drawing/2014/main" id="{C9A5D7F5-0760-4CF2-A82F-21F2A0CC5035}"/>
                    </a:ext>
                  </a:extLst>
                </p14:cNvPr>
                <p14:cNvContentPartPr/>
                <p14:nvPr/>
              </p14:nvContentPartPr>
              <p14:xfrm>
                <a:off x="8401953" y="3899066"/>
                <a:ext cx="43560" cy="189000"/>
              </p14:xfrm>
            </p:contentPart>
          </mc:Choice>
          <mc:Fallback>
            <p:pic>
              <p:nvPicPr>
                <p:cNvPr id="39" name="Рукописный ввод 38">
                  <a:extLst>
                    <a:ext uri="{FF2B5EF4-FFF2-40B4-BE49-F238E27FC236}">
                      <a16:creationId xmlns:a16="http://schemas.microsoft.com/office/drawing/2014/main" id="{C9A5D7F5-0760-4CF2-A82F-21F2A0CC5035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8393313" y="3890426"/>
                  <a:ext cx="61200" cy="206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40" name="Рукописный ввод 39">
                  <a:extLst>
                    <a:ext uri="{FF2B5EF4-FFF2-40B4-BE49-F238E27FC236}">
                      <a16:creationId xmlns:a16="http://schemas.microsoft.com/office/drawing/2014/main" id="{8DD71AA4-F2E7-4C50-B08A-AE821967BA5F}"/>
                    </a:ext>
                  </a:extLst>
                </p14:cNvPr>
                <p14:cNvContentPartPr/>
                <p14:nvPr/>
              </p14:nvContentPartPr>
              <p14:xfrm>
                <a:off x="8356953" y="4001666"/>
                <a:ext cx="87840" cy="5040"/>
              </p14:xfrm>
            </p:contentPart>
          </mc:Choice>
          <mc:Fallback>
            <p:pic>
              <p:nvPicPr>
                <p:cNvPr id="40" name="Рукописный ввод 39">
                  <a:extLst>
                    <a:ext uri="{FF2B5EF4-FFF2-40B4-BE49-F238E27FC236}">
                      <a16:creationId xmlns:a16="http://schemas.microsoft.com/office/drawing/2014/main" id="{8DD71AA4-F2E7-4C50-B08A-AE821967BA5F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8347953" y="3993026"/>
                  <a:ext cx="105480" cy="22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41" name="Рукописный ввод 40">
                  <a:extLst>
                    <a:ext uri="{FF2B5EF4-FFF2-40B4-BE49-F238E27FC236}">
                      <a16:creationId xmlns:a16="http://schemas.microsoft.com/office/drawing/2014/main" id="{144AE0B9-7089-48EA-A0CC-269503929811}"/>
                    </a:ext>
                  </a:extLst>
                </p14:cNvPr>
                <p14:cNvContentPartPr/>
                <p14:nvPr/>
              </p14:nvContentPartPr>
              <p14:xfrm>
                <a:off x="8538393" y="3910946"/>
                <a:ext cx="23760" cy="177840"/>
              </p14:xfrm>
            </p:contentPart>
          </mc:Choice>
          <mc:Fallback>
            <p:pic>
              <p:nvPicPr>
                <p:cNvPr id="41" name="Рукописный ввод 40">
                  <a:extLst>
                    <a:ext uri="{FF2B5EF4-FFF2-40B4-BE49-F238E27FC236}">
                      <a16:creationId xmlns:a16="http://schemas.microsoft.com/office/drawing/2014/main" id="{144AE0B9-7089-48EA-A0CC-269503929811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8529393" y="3902306"/>
                  <a:ext cx="41400" cy="195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43" name="Рукописный ввод 42">
                  <a:extLst>
                    <a:ext uri="{FF2B5EF4-FFF2-40B4-BE49-F238E27FC236}">
                      <a16:creationId xmlns:a16="http://schemas.microsoft.com/office/drawing/2014/main" id="{DAC37700-BC4C-4E57-96D3-9B00B8BF15A4}"/>
                    </a:ext>
                  </a:extLst>
                </p14:cNvPr>
                <p14:cNvContentPartPr/>
                <p14:nvPr/>
              </p14:nvContentPartPr>
              <p14:xfrm>
                <a:off x="8565033" y="3908426"/>
                <a:ext cx="109080" cy="162000"/>
              </p14:xfrm>
            </p:contentPart>
          </mc:Choice>
          <mc:Fallback>
            <p:pic>
              <p:nvPicPr>
                <p:cNvPr id="43" name="Рукописный ввод 42">
                  <a:extLst>
                    <a:ext uri="{FF2B5EF4-FFF2-40B4-BE49-F238E27FC236}">
                      <a16:creationId xmlns:a16="http://schemas.microsoft.com/office/drawing/2014/main" id="{DAC37700-BC4C-4E57-96D3-9B00B8BF15A4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8556033" y="3899786"/>
                  <a:ext cx="126720" cy="17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44" name="Рукописный ввод 43">
                  <a:extLst>
                    <a:ext uri="{FF2B5EF4-FFF2-40B4-BE49-F238E27FC236}">
                      <a16:creationId xmlns:a16="http://schemas.microsoft.com/office/drawing/2014/main" id="{C97687F5-A6D5-40D6-AB00-29DCD0AF686B}"/>
                    </a:ext>
                  </a:extLst>
                </p14:cNvPr>
                <p14:cNvContentPartPr/>
                <p14:nvPr/>
              </p14:nvContentPartPr>
              <p14:xfrm>
                <a:off x="8756193" y="3901946"/>
                <a:ext cx="175320" cy="169560"/>
              </p14:xfrm>
            </p:contentPart>
          </mc:Choice>
          <mc:Fallback>
            <p:pic>
              <p:nvPicPr>
                <p:cNvPr id="44" name="Рукописный ввод 43">
                  <a:extLst>
                    <a:ext uri="{FF2B5EF4-FFF2-40B4-BE49-F238E27FC236}">
                      <a16:creationId xmlns:a16="http://schemas.microsoft.com/office/drawing/2014/main" id="{C97687F5-A6D5-40D6-AB00-29DCD0AF686B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8747193" y="3892946"/>
                  <a:ext cx="192960" cy="187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1" name="Группа 50">
            <a:extLst>
              <a:ext uri="{FF2B5EF4-FFF2-40B4-BE49-F238E27FC236}">
                <a16:creationId xmlns:a16="http://schemas.microsoft.com/office/drawing/2014/main" id="{2ACABC45-1512-4B42-8DC9-2DF2F9F9AD26}"/>
              </a:ext>
            </a:extLst>
          </p:cNvPr>
          <p:cNvGrpSpPr/>
          <p:nvPr/>
        </p:nvGrpSpPr>
        <p:grpSpPr>
          <a:xfrm>
            <a:off x="3183033" y="4264826"/>
            <a:ext cx="321840" cy="189720"/>
            <a:chOff x="3183033" y="4264826"/>
            <a:chExt cx="321840" cy="1897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46" name="Рукописный ввод 45">
                  <a:extLst>
                    <a:ext uri="{FF2B5EF4-FFF2-40B4-BE49-F238E27FC236}">
                      <a16:creationId xmlns:a16="http://schemas.microsoft.com/office/drawing/2014/main" id="{146FCCB8-1E00-4521-8749-AB7BF34B2D9D}"/>
                    </a:ext>
                  </a:extLst>
                </p14:cNvPr>
                <p14:cNvContentPartPr/>
                <p14:nvPr/>
              </p14:nvContentPartPr>
              <p14:xfrm>
                <a:off x="3183033" y="4264826"/>
                <a:ext cx="144000" cy="189720"/>
              </p14:xfrm>
            </p:contentPart>
          </mc:Choice>
          <mc:Fallback>
            <p:pic>
              <p:nvPicPr>
                <p:cNvPr id="46" name="Рукописный ввод 45">
                  <a:extLst>
                    <a:ext uri="{FF2B5EF4-FFF2-40B4-BE49-F238E27FC236}">
                      <a16:creationId xmlns:a16="http://schemas.microsoft.com/office/drawing/2014/main" id="{146FCCB8-1E00-4521-8749-AB7BF34B2D9D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3174393" y="4256186"/>
                  <a:ext cx="161640" cy="207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47" name="Рукописный ввод 46">
                  <a:extLst>
                    <a:ext uri="{FF2B5EF4-FFF2-40B4-BE49-F238E27FC236}">
                      <a16:creationId xmlns:a16="http://schemas.microsoft.com/office/drawing/2014/main" id="{9A99B895-F5BF-4864-8FD5-CE417E6C55B8}"/>
                    </a:ext>
                  </a:extLst>
                </p14:cNvPr>
                <p14:cNvContentPartPr/>
                <p14:nvPr/>
              </p14:nvContentPartPr>
              <p14:xfrm>
                <a:off x="3348273" y="4276706"/>
                <a:ext cx="156600" cy="139320"/>
              </p14:xfrm>
            </p:contentPart>
          </mc:Choice>
          <mc:Fallback>
            <p:pic>
              <p:nvPicPr>
                <p:cNvPr id="47" name="Рукописный ввод 46">
                  <a:extLst>
                    <a:ext uri="{FF2B5EF4-FFF2-40B4-BE49-F238E27FC236}">
                      <a16:creationId xmlns:a16="http://schemas.microsoft.com/office/drawing/2014/main" id="{9A99B895-F5BF-4864-8FD5-CE417E6C55B8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3339633" y="4267706"/>
                  <a:ext cx="174240" cy="1569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" name="Группа 53">
            <a:extLst>
              <a:ext uri="{FF2B5EF4-FFF2-40B4-BE49-F238E27FC236}">
                <a16:creationId xmlns:a16="http://schemas.microsoft.com/office/drawing/2014/main" id="{363CAC6C-4488-4DFB-8AF2-6D908C346440}"/>
              </a:ext>
            </a:extLst>
          </p:cNvPr>
          <p:cNvGrpSpPr/>
          <p:nvPr/>
        </p:nvGrpSpPr>
        <p:grpSpPr>
          <a:xfrm>
            <a:off x="5809593" y="4256546"/>
            <a:ext cx="173160" cy="117000"/>
            <a:chOff x="5809593" y="4256546"/>
            <a:chExt cx="173160" cy="1170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52" name="Рукописный ввод 51">
                  <a:extLst>
                    <a:ext uri="{FF2B5EF4-FFF2-40B4-BE49-F238E27FC236}">
                      <a16:creationId xmlns:a16="http://schemas.microsoft.com/office/drawing/2014/main" id="{13A9A110-DF11-4969-8392-66246575FDFA}"/>
                    </a:ext>
                  </a:extLst>
                </p14:cNvPr>
                <p14:cNvContentPartPr/>
                <p14:nvPr/>
              </p14:nvContentPartPr>
              <p14:xfrm>
                <a:off x="5874753" y="4256546"/>
                <a:ext cx="25920" cy="109080"/>
              </p14:xfrm>
            </p:contentPart>
          </mc:Choice>
          <mc:Fallback>
            <p:pic>
              <p:nvPicPr>
                <p:cNvPr id="52" name="Рукописный ввод 51">
                  <a:extLst>
                    <a:ext uri="{FF2B5EF4-FFF2-40B4-BE49-F238E27FC236}">
                      <a16:creationId xmlns:a16="http://schemas.microsoft.com/office/drawing/2014/main" id="{13A9A110-DF11-4969-8392-66246575FDFA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5866113" y="4247906"/>
                  <a:ext cx="43560" cy="12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53" name="Рукописный ввод 52">
                  <a:extLst>
                    <a:ext uri="{FF2B5EF4-FFF2-40B4-BE49-F238E27FC236}">
                      <a16:creationId xmlns:a16="http://schemas.microsoft.com/office/drawing/2014/main" id="{A72026C0-FCDA-4E0B-856F-F3F80D3DCD22}"/>
                    </a:ext>
                  </a:extLst>
                </p14:cNvPr>
                <p14:cNvContentPartPr/>
                <p14:nvPr/>
              </p14:nvContentPartPr>
              <p14:xfrm>
                <a:off x="5809593" y="4366346"/>
                <a:ext cx="173160" cy="7200"/>
              </p14:xfrm>
            </p:contentPart>
          </mc:Choice>
          <mc:Fallback>
            <p:pic>
              <p:nvPicPr>
                <p:cNvPr id="53" name="Рукописный ввод 52">
                  <a:extLst>
                    <a:ext uri="{FF2B5EF4-FFF2-40B4-BE49-F238E27FC236}">
                      <a16:creationId xmlns:a16="http://schemas.microsoft.com/office/drawing/2014/main" id="{A72026C0-FCDA-4E0B-856F-F3F80D3DCD22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800593" y="4357346"/>
                  <a:ext cx="190800" cy="248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8" name="Группа 57">
            <a:extLst>
              <a:ext uri="{FF2B5EF4-FFF2-40B4-BE49-F238E27FC236}">
                <a16:creationId xmlns:a16="http://schemas.microsoft.com/office/drawing/2014/main" id="{9AC8DEF9-5848-4654-B80F-9467DFE4E84B}"/>
              </a:ext>
            </a:extLst>
          </p:cNvPr>
          <p:cNvGrpSpPr/>
          <p:nvPr/>
        </p:nvGrpSpPr>
        <p:grpSpPr>
          <a:xfrm>
            <a:off x="7893633" y="4422866"/>
            <a:ext cx="430920" cy="282240"/>
            <a:chOff x="7893633" y="4422866"/>
            <a:chExt cx="430920" cy="282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55" name="Рукописный ввод 54">
                  <a:extLst>
                    <a:ext uri="{FF2B5EF4-FFF2-40B4-BE49-F238E27FC236}">
                      <a16:creationId xmlns:a16="http://schemas.microsoft.com/office/drawing/2014/main" id="{3D220D3B-F9D5-4F89-B280-A835DFCBE7AD}"/>
                    </a:ext>
                  </a:extLst>
                </p14:cNvPr>
                <p14:cNvContentPartPr/>
                <p14:nvPr/>
              </p14:nvContentPartPr>
              <p14:xfrm>
                <a:off x="7893633" y="4475066"/>
                <a:ext cx="160200" cy="230040"/>
              </p14:xfrm>
            </p:contentPart>
          </mc:Choice>
          <mc:Fallback>
            <p:pic>
              <p:nvPicPr>
                <p:cNvPr id="55" name="Рукописный ввод 54">
                  <a:extLst>
                    <a:ext uri="{FF2B5EF4-FFF2-40B4-BE49-F238E27FC236}">
                      <a16:creationId xmlns:a16="http://schemas.microsoft.com/office/drawing/2014/main" id="{3D220D3B-F9D5-4F89-B280-A835DFCBE7AD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7884993" y="4466426"/>
                  <a:ext cx="17784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56" name="Рукописный ввод 55">
                  <a:extLst>
                    <a:ext uri="{FF2B5EF4-FFF2-40B4-BE49-F238E27FC236}">
                      <a16:creationId xmlns:a16="http://schemas.microsoft.com/office/drawing/2014/main" id="{81669DF4-B54B-46BD-9BD3-EA527B7C15EB}"/>
                    </a:ext>
                  </a:extLst>
                </p14:cNvPr>
                <p14:cNvContentPartPr/>
                <p14:nvPr/>
              </p14:nvContentPartPr>
              <p14:xfrm>
                <a:off x="8145633" y="4422866"/>
                <a:ext cx="40320" cy="222840"/>
              </p14:xfrm>
            </p:contentPart>
          </mc:Choice>
          <mc:Fallback>
            <p:pic>
              <p:nvPicPr>
                <p:cNvPr id="56" name="Рукописный ввод 55">
                  <a:extLst>
                    <a:ext uri="{FF2B5EF4-FFF2-40B4-BE49-F238E27FC236}">
                      <a16:creationId xmlns:a16="http://schemas.microsoft.com/office/drawing/2014/main" id="{81669DF4-B54B-46BD-9BD3-EA527B7C15EB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8136993" y="4414226"/>
                  <a:ext cx="57960" cy="24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57" name="Рукописный ввод 56">
                  <a:extLst>
                    <a:ext uri="{FF2B5EF4-FFF2-40B4-BE49-F238E27FC236}">
                      <a16:creationId xmlns:a16="http://schemas.microsoft.com/office/drawing/2014/main" id="{A04DF48E-08DC-4303-A6A1-286EFEBCCC92}"/>
                    </a:ext>
                  </a:extLst>
                </p14:cNvPr>
                <p14:cNvContentPartPr/>
                <p14:nvPr/>
              </p14:nvContentPartPr>
              <p14:xfrm>
                <a:off x="8179833" y="4452026"/>
                <a:ext cx="144720" cy="222120"/>
              </p14:xfrm>
            </p:contentPart>
          </mc:Choice>
          <mc:Fallback>
            <p:pic>
              <p:nvPicPr>
                <p:cNvPr id="57" name="Рукописный ввод 56">
                  <a:extLst>
                    <a:ext uri="{FF2B5EF4-FFF2-40B4-BE49-F238E27FC236}">
                      <a16:creationId xmlns:a16="http://schemas.microsoft.com/office/drawing/2014/main" id="{A04DF48E-08DC-4303-A6A1-286EFEBCCC92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8171193" y="4443386"/>
                  <a:ext cx="162360" cy="2397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5" name="Группа 74">
            <a:extLst>
              <a:ext uri="{FF2B5EF4-FFF2-40B4-BE49-F238E27FC236}">
                <a16:creationId xmlns:a16="http://schemas.microsoft.com/office/drawing/2014/main" id="{A058FCB5-B230-402C-9D41-B60E7B24F669}"/>
              </a:ext>
            </a:extLst>
          </p:cNvPr>
          <p:cNvGrpSpPr/>
          <p:nvPr/>
        </p:nvGrpSpPr>
        <p:grpSpPr>
          <a:xfrm>
            <a:off x="3863433" y="5022986"/>
            <a:ext cx="1866600" cy="307800"/>
            <a:chOff x="3863433" y="5022986"/>
            <a:chExt cx="1866600" cy="30780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59" name="Рукописный ввод 58">
                  <a:extLst>
                    <a:ext uri="{FF2B5EF4-FFF2-40B4-BE49-F238E27FC236}">
                      <a16:creationId xmlns:a16="http://schemas.microsoft.com/office/drawing/2014/main" id="{8B0E9F38-B0F7-4228-AA9D-7A3314CA7A2B}"/>
                    </a:ext>
                  </a:extLst>
                </p14:cNvPr>
                <p14:cNvContentPartPr/>
                <p14:nvPr/>
              </p14:nvContentPartPr>
              <p14:xfrm>
                <a:off x="3863433" y="5170586"/>
                <a:ext cx="36720" cy="159480"/>
              </p14:xfrm>
            </p:contentPart>
          </mc:Choice>
          <mc:Fallback>
            <p:pic>
              <p:nvPicPr>
                <p:cNvPr id="59" name="Рукописный ввод 58">
                  <a:extLst>
                    <a:ext uri="{FF2B5EF4-FFF2-40B4-BE49-F238E27FC236}">
                      <a16:creationId xmlns:a16="http://schemas.microsoft.com/office/drawing/2014/main" id="{8B0E9F38-B0F7-4228-AA9D-7A3314CA7A2B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3854793" y="5161946"/>
                  <a:ext cx="5436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60" name="Рукописный ввод 59">
                  <a:extLst>
                    <a:ext uri="{FF2B5EF4-FFF2-40B4-BE49-F238E27FC236}">
                      <a16:creationId xmlns:a16="http://schemas.microsoft.com/office/drawing/2014/main" id="{4400971E-8D58-4999-AE5E-0F9D34847FD0}"/>
                    </a:ext>
                  </a:extLst>
                </p14:cNvPr>
                <p14:cNvContentPartPr/>
                <p14:nvPr/>
              </p14:nvContentPartPr>
              <p14:xfrm>
                <a:off x="3903393" y="5140346"/>
                <a:ext cx="115920" cy="178200"/>
              </p14:xfrm>
            </p:contentPart>
          </mc:Choice>
          <mc:Fallback>
            <p:pic>
              <p:nvPicPr>
                <p:cNvPr id="60" name="Рукописный ввод 59">
                  <a:extLst>
                    <a:ext uri="{FF2B5EF4-FFF2-40B4-BE49-F238E27FC236}">
                      <a16:creationId xmlns:a16="http://schemas.microsoft.com/office/drawing/2014/main" id="{4400971E-8D58-4999-AE5E-0F9D34847FD0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3894753" y="5131706"/>
                  <a:ext cx="133560" cy="19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61" name="Рукописный ввод 60">
                  <a:extLst>
                    <a:ext uri="{FF2B5EF4-FFF2-40B4-BE49-F238E27FC236}">
                      <a16:creationId xmlns:a16="http://schemas.microsoft.com/office/drawing/2014/main" id="{96365684-1BBA-4A26-91E2-70C1EE454BD4}"/>
                    </a:ext>
                  </a:extLst>
                </p14:cNvPr>
                <p14:cNvContentPartPr/>
                <p14:nvPr/>
              </p14:nvContentPartPr>
              <p14:xfrm>
                <a:off x="4043793" y="5181746"/>
                <a:ext cx="145080" cy="149040"/>
              </p14:xfrm>
            </p:contentPart>
          </mc:Choice>
          <mc:Fallback>
            <p:pic>
              <p:nvPicPr>
                <p:cNvPr id="61" name="Рукописный ввод 60">
                  <a:extLst>
                    <a:ext uri="{FF2B5EF4-FFF2-40B4-BE49-F238E27FC236}">
                      <a16:creationId xmlns:a16="http://schemas.microsoft.com/office/drawing/2014/main" id="{96365684-1BBA-4A26-91E2-70C1EE454BD4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4035153" y="5172746"/>
                  <a:ext cx="162720" cy="166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62" name="Рукописный ввод 61">
                  <a:extLst>
                    <a:ext uri="{FF2B5EF4-FFF2-40B4-BE49-F238E27FC236}">
                      <a16:creationId xmlns:a16="http://schemas.microsoft.com/office/drawing/2014/main" id="{58370B71-C53B-4441-A59C-7DE917D5991D}"/>
                    </a:ext>
                  </a:extLst>
                </p14:cNvPr>
                <p14:cNvContentPartPr/>
                <p14:nvPr/>
              </p14:nvContentPartPr>
              <p14:xfrm>
                <a:off x="4233153" y="5157626"/>
                <a:ext cx="129240" cy="155160"/>
              </p14:xfrm>
            </p:contentPart>
          </mc:Choice>
          <mc:Fallback>
            <p:pic>
              <p:nvPicPr>
                <p:cNvPr id="62" name="Рукописный ввод 61">
                  <a:extLst>
                    <a:ext uri="{FF2B5EF4-FFF2-40B4-BE49-F238E27FC236}">
                      <a16:creationId xmlns:a16="http://schemas.microsoft.com/office/drawing/2014/main" id="{58370B71-C53B-4441-A59C-7DE917D5991D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4224153" y="5148626"/>
                  <a:ext cx="146880" cy="17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63" name="Рукописный ввод 62">
                  <a:extLst>
                    <a:ext uri="{FF2B5EF4-FFF2-40B4-BE49-F238E27FC236}">
                      <a16:creationId xmlns:a16="http://schemas.microsoft.com/office/drawing/2014/main" id="{2575D441-54E0-4FC5-ABFD-D617EA38B592}"/>
                    </a:ext>
                  </a:extLst>
                </p14:cNvPr>
                <p14:cNvContentPartPr/>
                <p14:nvPr/>
              </p14:nvContentPartPr>
              <p14:xfrm>
                <a:off x="4397673" y="5178506"/>
                <a:ext cx="123120" cy="140400"/>
              </p14:xfrm>
            </p:contentPart>
          </mc:Choice>
          <mc:Fallback>
            <p:pic>
              <p:nvPicPr>
                <p:cNvPr id="63" name="Рукописный ввод 62">
                  <a:extLst>
                    <a:ext uri="{FF2B5EF4-FFF2-40B4-BE49-F238E27FC236}">
                      <a16:creationId xmlns:a16="http://schemas.microsoft.com/office/drawing/2014/main" id="{2575D441-54E0-4FC5-ABFD-D617EA38B592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4389033" y="5169506"/>
                  <a:ext cx="140760" cy="15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65" name="Рукописный ввод 64">
                  <a:extLst>
                    <a:ext uri="{FF2B5EF4-FFF2-40B4-BE49-F238E27FC236}">
                      <a16:creationId xmlns:a16="http://schemas.microsoft.com/office/drawing/2014/main" id="{FD74D919-2AB4-4121-AE66-F8583E4E8BDC}"/>
                    </a:ext>
                  </a:extLst>
                </p14:cNvPr>
                <p14:cNvContentPartPr/>
                <p14:nvPr/>
              </p14:nvContentPartPr>
              <p14:xfrm>
                <a:off x="4561113" y="5186066"/>
                <a:ext cx="169920" cy="141120"/>
              </p14:xfrm>
            </p:contentPart>
          </mc:Choice>
          <mc:Fallback>
            <p:pic>
              <p:nvPicPr>
                <p:cNvPr id="65" name="Рукописный ввод 64">
                  <a:extLst>
                    <a:ext uri="{FF2B5EF4-FFF2-40B4-BE49-F238E27FC236}">
                      <a16:creationId xmlns:a16="http://schemas.microsoft.com/office/drawing/2014/main" id="{FD74D919-2AB4-4121-AE66-F8583E4E8BDC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4552113" y="5177066"/>
                  <a:ext cx="187560" cy="158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66" name="Рукописный ввод 65">
                  <a:extLst>
                    <a:ext uri="{FF2B5EF4-FFF2-40B4-BE49-F238E27FC236}">
                      <a16:creationId xmlns:a16="http://schemas.microsoft.com/office/drawing/2014/main" id="{72EDF028-6DAA-4F2B-AC51-90CF418E069F}"/>
                    </a:ext>
                  </a:extLst>
                </p14:cNvPr>
                <p14:cNvContentPartPr/>
                <p14:nvPr/>
              </p14:nvContentPartPr>
              <p14:xfrm>
                <a:off x="4783593" y="5163386"/>
                <a:ext cx="132480" cy="151560"/>
              </p14:xfrm>
            </p:contentPart>
          </mc:Choice>
          <mc:Fallback>
            <p:pic>
              <p:nvPicPr>
                <p:cNvPr id="66" name="Рукописный ввод 65">
                  <a:extLst>
                    <a:ext uri="{FF2B5EF4-FFF2-40B4-BE49-F238E27FC236}">
                      <a16:creationId xmlns:a16="http://schemas.microsoft.com/office/drawing/2014/main" id="{72EDF028-6DAA-4F2B-AC51-90CF418E069F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4774953" y="5154386"/>
                  <a:ext cx="150120" cy="169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67" name="Рукописный ввод 66">
                  <a:extLst>
                    <a:ext uri="{FF2B5EF4-FFF2-40B4-BE49-F238E27FC236}">
                      <a16:creationId xmlns:a16="http://schemas.microsoft.com/office/drawing/2014/main" id="{415017C0-FCF9-479F-A079-2D401A92DF87}"/>
                    </a:ext>
                  </a:extLst>
                </p14:cNvPr>
                <p14:cNvContentPartPr/>
                <p14:nvPr/>
              </p14:nvContentPartPr>
              <p14:xfrm>
                <a:off x="4965033" y="5162666"/>
                <a:ext cx="88920" cy="138600"/>
              </p14:xfrm>
            </p:contentPart>
          </mc:Choice>
          <mc:Fallback>
            <p:pic>
              <p:nvPicPr>
                <p:cNvPr id="67" name="Рукописный ввод 66">
                  <a:extLst>
                    <a:ext uri="{FF2B5EF4-FFF2-40B4-BE49-F238E27FC236}">
                      <a16:creationId xmlns:a16="http://schemas.microsoft.com/office/drawing/2014/main" id="{415017C0-FCF9-479F-A079-2D401A92DF87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4956393" y="5153666"/>
                  <a:ext cx="106560" cy="15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68" name="Рукописный ввод 67">
                  <a:extLst>
                    <a:ext uri="{FF2B5EF4-FFF2-40B4-BE49-F238E27FC236}">
                      <a16:creationId xmlns:a16="http://schemas.microsoft.com/office/drawing/2014/main" id="{14943DAA-7003-4EA0-84F7-E9BF6100CD83}"/>
                    </a:ext>
                  </a:extLst>
                </p14:cNvPr>
                <p14:cNvContentPartPr/>
                <p14:nvPr/>
              </p14:nvContentPartPr>
              <p14:xfrm>
                <a:off x="5118033" y="5147186"/>
                <a:ext cx="93960" cy="134640"/>
              </p14:xfrm>
            </p:contentPart>
          </mc:Choice>
          <mc:Fallback>
            <p:pic>
              <p:nvPicPr>
                <p:cNvPr id="68" name="Рукописный ввод 67">
                  <a:extLst>
                    <a:ext uri="{FF2B5EF4-FFF2-40B4-BE49-F238E27FC236}">
                      <a16:creationId xmlns:a16="http://schemas.microsoft.com/office/drawing/2014/main" id="{14943DAA-7003-4EA0-84F7-E9BF6100CD83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5109033" y="5138546"/>
                  <a:ext cx="111600" cy="152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69" name="Рукописный ввод 68">
                  <a:extLst>
                    <a:ext uri="{FF2B5EF4-FFF2-40B4-BE49-F238E27FC236}">
                      <a16:creationId xmlns:a16="http://schemas.microsoft.com/office/drawing/2014/main" id="{16B83BAC-5C5D-471A-8630-B4A885B130ED}"/>
                    </a:ext>
                  </a:extLst>
                </p14:cNvPr>
                <p14:cNvContentPartPr/>
                <p14:nvPr/>
              </p14:nvContentPartPr>
              <p14:xfrm>
                <a:off x="5265273" y="5142866"/>
                <a:ext cx="101880" cy="140040"/>
              </p14:xfrm>
            </p:contentPart>
          </mc:Choice>
          <mc:Fallback>
            <p:pic>
              <p:nvPicPr>
                <p:cNvPr id="69" name="Рукописный ввод 68">
                  <a:extLst>
                    <a:ext uri="{FF2B5EF4-FFF2-40B4-BE49-F238E27FC236}">
                      <a16:creationId xmlns:a16="http://schemas.microsoft.com/office/drawing/2014/main" id="{16B83BAC-5C5D-471A-8630-B4A885B130ED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5256633" y="5133866"/>
                  <a:ext cx="119520" cy="15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2">
              <p14:nvContentPartPr>
                <p14:cNvPr id="70" name="Рукописный ввод 69">
                  <a:extLst>
                    <a:ext uri="{FF2B5EF4-FFF2-40B4-BE49-F238E27FC236}">
                      <a16:creationId xmlns:a16="http://schemas.microsoft.com/office/drawing/2014/main" id="{4C782539-FC21-4E13-ADA4-D2CDA9722CA2}"/>
                    </a:ext>
                  </a:extLst>
                </p14:cNvPr>
                <p14:cNvContentPartPr/>
                <p14:nvPr/>
              </p14:nvContentPartPr>
              <p14:xfrm>
                <a:off x="5356353" y="5153306"/>
                <a:ext cx="28080" cy="141840"/>
              </p14:xfrm>
            </p:contentPart>
          </mc:Choice>
          <mc:Fallback>
            <p:pic>
              <p:nvPicPr>
                <p:cNvPr id="70" name="Рукописный ввод 69">
                  <a:extLst>
                    <a:ext uri="{FF2B5EF4-FFF2-40B4-BE49-F238E27FC236}">
                      <a16:creationId xmlns:a16="http://schemas.microsoft.com/office/drawing/2014/main" id="{4C782539-FC21-4E13-ADA4-D2CDA9722CA2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5347353" y="5144666"/>
                  <a:ext cx="45720" cy="15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71" name="Рукописный ввод 70">
                  <a:extLst>
                    <a:ext uri="{FF2B5EF4-FFF2-40B4-BE49-F238E27FC236}">
                      <a16:creationId xmlns:a16="http://schemas.microsoft.com/office/drawing/2014/main" id="{2FB2EBA2-CF2F-4337-A803-FEC0B37D4146}"/>
                    </a:ext>
                  </a:extLst>
                </p14:cNvPr>
                <p14:cNvContentPartPr/>
                <p14:nvPr/>
              </p14:nvContentPartPr>
              <p14:xfrm>
                <a:off x="5415753" y="5164466"/>
                <a:ext cx="112680" cy="123840"/>
              </p14:xfrm>
            </p:contentPart>
          </mc:Choice>
          <mc:Fallback>
            <p:pic>
              <p:nvPicPr>
                <p:cNvPr id="71" name="Рукописный ввод 70">
                  <a:extLst>
                    <a:ext uri="{FF2B5EF4-FFF2-40B4-BE49-F238E27FC236}">
                      <a16:creationId xmlns:a16="http://schemas.microsoft.com/office/drawing/2014/main" id="{2FB2EBA2-CF2F-4337-A803-FEC0B37D4146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5407113" y="5155826"/>
                  <a:ext cx="130320" cy="14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73" name="Рукописный ввод 72">
                  <a:extLst>
                    <a:ext uri="{FF2B5EF4-FFF2-40B4-BE49-F238E27FC236}">
                      <a16:creationId xmlns:a16="http://schemas.microsoft.com/office/drawing/2014/main" id="{E18E1B5B-17E5-4679-9CBF-EBE95EE4EF3C}"/>
                    </a:ext>
                  </a:extLst>
                </p14:cNvPr>
                <p14:cNvContentPartPr/>
                <p14:nvPr/>
              </p14:nvContentPartPr>
              <p14:xfrm>
                <a:off x="5574873" y="5155466"/>
                <a:ext cx="155160" cy="132120"/>
              </p14:xfrm>
            </p:contentPart>
          </mc:Choice>
          <mc:Fallback>
            <p:pic>
              <p:nvPicPr>
                <p:cNvPr id="73" name="Рукописный ввод 72">
                  <a:extLst>
                    <a:ext uri="{FF2B5EF4-FFF2-40B4-BE49-F238E27FC236}">
                      <a16:creationId xmlns:a16="http://schemas.microsoft.com/office/drawing/2014/main" id="{E18E1B5B-17E5-4679-9CBF-EBE95EE4EF3C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5565873" y="5146466"/>
                  <a:ext cx="172800" cy="14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8">
              <p14:nvContentPartPr>
                <p14:cNvPr id="74" name="Рукописный ввод 73">
                  <a:extLst>
                    <a:ext uri="{FF2B5EF4-FFF2-40B4-BE49-F238E27FC236}">
                      <a16:creationId xmlns:a16="http://schemas.microsoft.com/office/drawing/2014/main" id="{23415754-5E4E-4F3F-AFE8-D0356B607DAF}"/>
                    </a:ext>
                  </a:extLst>
                </p14:cNvPr>
                <p14:cNvContentPartPr/>
                <p14:nvPr/>
              </p14:nvContentPartPr>
              <p14:xfrm>
                <a:off x="5548953" y="5022986"/>
                <a:ext cx="94680" cy="70560"/>
              </p14:xfrm>
            </p:contentPart>
          </mc:Choice>
          <mc:Fallback>
            <p:pic>
              <p:nvPicPr>
                <p:cNvPr id="74" name="Рукописный ввод 73">
                  <a:extLst>
                    <a:ext uri="{FF2B5EF4-FFF2-40B4-BE49-F238E27FC236}">
                      <a16:creationId xmlns:a16="http://schemas.microsoft.com/office/drawing/2014/main" id="{23415754-5E4E-4F3F-AFE8-D0356B607DAF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5539953" y="5013986"/>
                  <a:ext cx="112320" cy="88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86" name="Группа 85">
            <a:extLst>
              <a:ext uri="{FF2B5EF4-FFF2-40B4-BE49-F238E27FC236}">
                <a16:creationId xmlns:a16="http://schemas.microsoft.com/office/drawing/2014/main" id="{92F570C9-275F-452B-8AC2-5D8FAD921ADE}"/>
              </a:ext>
            </a:extLst>
          </p:cNvPr>
          <p:cNvGrpSpPr/>
          <p:nvPr/>
        </p:nvGrpSpPr>
        <p:grpSpPr>
          <a:xfrm>
            <a:off x="3867393" y="5446706"/>
            <a:ext cx="1327680" cy="363240"/>
            <a:chOff x="3867393" y="5446706"/>
            <a:chExt cx="1327680" cy="3632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00">
              <p14:nvContentPartPr>
                <p14:cNvPr id="76" name="Рукописный ввод 75">
                  <a:extLst>
                    <a:ext uri="{FF2B5EF4-FFF2-40B4-BE49-F238E27FC236}">
                      <a16:creationId xmlns:a16="http://schemas.microsoft.com/office/drawing/2014/main" id="{23BB7FB3-E6CD-4280-AE00-394FCAF637AD}"/>
                    </a:ext>
                  </a:extLst>
                </p14:cNvPr>
                <p14:cNvContentPartPr/>
                <p14:nvPr/>
              </p14:nvContentPartPr>
              <p14:xfrm>
                <a:off x="3867393" y="5474426"/>
                <a:ext cx="89640" cy="113040"/>
              </p14:xfrm>
            </p:contentPart>
          </mc:Choice>
          <mc:Fallback>
            <p:pic>
              <p:nvPicPr>
                <p:cNvPr id="76" name="Рукописный ввод 75">
                  <a:extLst>
                    <a:ext uri="{FF2B5EF4-FFF2-40B4-BE49-F238E27FC236}">
                      <a16:creationId xmlns:a16="http://schemas.microsoft.com/office/drawing/2014/main" id="{23BB7FB3-E6CD-4280-AE00-394FCAF637AD}"/>
                    </a:ext>
                  </a:extLst>
                </p:cNvPr>
                <p:cNvPicPr/>
                <p:nvPr/>
              </p:nvPicPr>
              <p:blipFill>
                <a:blip r:embed="rId101"/>
                <a:stretch>
                  <a:fillRect/>
                </a:stretch>
              </p:blipFill>
              <p:spPr>
                <a:xfrm>
                  <a:off x="3858753" y="5465426"/>
                  <a:ext cx="107280" cy="130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2">
              <p14:nvContentPartPr>
                <p14:cNvPr id="77" name="Рукописный ввод 76">
                  <a:extLst>
                    <a:ext uri="{FF2B5EF4-FFF2-40B4-BE49-F238E27FC236}">
                      <a16:creationId xmlns:a16="http://schemas.microsoft.com/office/drawing/2014/main" id="{D423165D-F982-40C1-8625-5D217ED8624D}"/>
                    </a:ext>
                  </a:extLst>
                </p14:cNvPr>
                <p14:cNvContentPartPr/>
                <p14:nvPr/>
              </p14:nvContentPartPr>
              <p14:xfrm>
                <a:off x="3867393" y="5609426"/>
                <a:ext cx="148320" cy="200520"/>
              </p14:xfrm>
            </p:contentPart>
          </mc:Choice>
          <mc:Fallback>
            <p:pic>
              <p:nvPicPr>
                <p:cNvPr id="77" name="Рукописный ввод 76">
                  <a:extLst>
                    <a:ext uri="{FF2B5EF4-FFF2-40B4-BE49-F238E27FC236}">
                      <a16:creationId xmlns:a16="http://schemas.microsoft.com/office/drawing/2014/main" id="{D423165D-F982-40C1-8625-5D217ED8624D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3858753" y="5600786"/>
                  <a:ext cx="165960" cy="218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4">
              <p14:nvContentPartPr>
                <p14:cNvPr id="78" name="Рукописный ввод 77">
                  <a:extLst>
                    <a:ext uri="{FF2B5EF4-FFF2-40B4-BE49-F238E27FC236}">
                      <a16:creationId xmlns:a16="http://schemas.microsoft.com/office/drawing/2014/main" id="{5BAB0BCE-CC20-41E5-AD7B-B014612D01C2}"/>
                    </a:ext>
                  </a:extLst>
                </p14:cNvPr>
                <p14:cNvContentPartPr/>
                <p14:nvPr/>
              </p14:nvContentPartPr>
              <p14:xfrm>
                <a:off x="4032273" y="5478026"/>
                <a:ext cx="90000" cy="123120"/>
              </p14:xfrm>
            </p:contentPart>
          </mc:Choice>
          <mc:Fallback>
            <p:pic>
              <p:nvPicPr>
                <p:cNvPr id="78" name="Рукописный ввод 77">
                  <a:extLst>
                    <a:ext uri="{FF2B5EF4-FFF2-40B4-BE49-F238E27FC236}">
                      <a16:creationId xmlns:a16="http://schemas.microsoft.com/office/drawing/2014/main" id="{5BAB0BCE-CC20-41E5-AD7B-B014612D01C2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4023273" y="5469026"/>
                  <a:ext cx="107640" cy="14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6">
              <p14:nvContentPartPr>
                <p14:cNvPr id="79" name="Рукописный ввод 78">
                  <a:extLst>
                    <a:ext uri="{FF2B5EF4-FFF2-40B4-BE49-F238E27FC236}">
                      <a16:creationId xmlns:a16="http://schemas.microsoft.com/office/drawing/2014/main" id="{A5C2BC81-9B2F-40DB-A619-8749F02E20C6}"/>
                    </a:ext>
                  </a:extLst>
                </p14:cNvPr>
                <p14:cNvContentPartPr/>
                <p14:nvPr/>
              </p14:nvContentPartPr>
              <p14:xfrm>
                <a:off x="4174833" y="5476226"/>
                <a:ext cx="28440" cy="118440"/>
              </p14:xfrm>
            </p:contentPart>
          </mc:Choice>
          <mc:Fallback>
            <p:pic>
              <p:nvPicPr>
                <p:cNvPr id="79" name="Рукописный ввод 78">
                  <a:extLst>
                    <a:ext uri="{FF2B5EF4-FFF2-40B4-BE49-F238E27FC236}">
                      <a16:creationId xmlns:a16="http://schemas.microsoft.com/office/drawing/2014/main" id="{A5C2BC81-9B2F-40DB-A619-8749F02E20C6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4165833" y="5467226"/>
                  <a:ext cx="46080" cy="136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8">
              <p14:nvContentPartPr>
                <p14:cNvPr id="80" name="Рукописный ввод 79">
                  <a:extLst>
                    <a:ext uri="{FF2B5EF4-FFF2-40B4-BE49-F238E27FC236}">
                      <a16:creationId xmlns:a16="http://schemas.microsoft.com/office/drawing/2014/main" id="{E564274F-08BF-47F3-83F9-5B45DCA1F037}"/>
                    </a:ext>
                  </a:extLst>
                </p14:cNvPr>
                <p14:cNvContentPartPr/>
                <p14:nvPr/>
              </p14:nvContentPartPr>
              <p14:xfrm>
                <a:off x="4215873" y="5446706"/>
                <a:ext cx="97920" cy="158400"/>
              </p14:xfrm>
            </p:contentPart>
          </mc:Choice>
          <mc:Fallback>
            <p:pic>
              <p:nvPicPr>
                <p:cNvPr id="80" name="Рукописный ввод 79">
                  <a:extLst>
                    <a:ext uri="{FF2B5EF4-FFF2-40B4-BE49-F238E27FC236}">
                      <a16:creationId xmlns:a16="http://schemas.microsoft.com/office/drawing/2014/main" id="{E564274F-08BF-47F3-83F9-5B45DCA1F037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4206873" y="5437706"/>
                  <a:ext cx="115560" cy="176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0">
              <p14:nvContentPartPr>
                <p14:cNvPr id="81" name="Рукописный ввод 80">
                  <a:extLst>
                    <a:ext uri="{FF2B5EF4-FFF2-40B4-BE49-F238E27FC236}">
                      <a16:creationId xmlns:a16="http://schemas.microsoft.com/office/drawing/2014/main" id="{15D10192-F01D-4962-9610-3823455E1653}"/>
                    </a:ext>
                  </a:extLst>
                </p14:cNvPr>
                <p14:cNvContentPartPr/>
                <p14:nvPr/>
              </p14:nvContentPartPr>
              <p14:xfrm>
                <a:off x="4362393" y="5455346"/>
                <a:ext cx="129600" cy="138960"/>
              </p14:xfrm>
            </p:contentPart>
          </mc:Choice>
          <mc:Fallback>
            <p:pic>
              <p:nvPicPr>
                <p:cNvPr id="81" name="Рукописный ввод 80">
                  <a:extLst>
                    <a:ext uri="{FF2B5EF4-FFF2-40B4-BE49-F238E27FC236}">
                      <a16:creationId xmlns:a16="http://schemas.microsoft.com/office/drawing/2014/main" id="{15D10192-F01D-4962-9610-3823455E1653}"/>
                    </a:ext>
                  </a:extLst>
                </p:cNvPr>
                <p:cNvPicPr/>
                <p:nvPr/>
              </p:nvPicPr>
              <p:blipFill>
                <a:blip r:embed="rId111"/>
                <a:stretch>
                  <a:fillRect/>
                </a:stretch>
              </p:blipFill>
              <p:spPr>
                <a:xfrm>
                  <a:off x="4353753" y="5446706"/>
                  <a:ext cx="14724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2">
              <p14:nvContentPartPr>
                <p14:cNvPr id="82" name="Рукописный ввод 81">
                  <a:extLst>
                    <a:ext uri="{FF2B5EF4-FFF2-40B4-BE49-F238E27FC236}">
                      <a16:creationId xmlns:a16="http://schemas.microsoft.com/office/drawing/2014/main" id="{7669BC2B-1FAC-4B44-A859-9CBB448F02B7}"/>
                    </a:ext>
                  </a:extLst>
                </p14:cNvPr>
                <p14:cNvContentPartPr/>
                <p14:nvPr/>
              </p14:nvContentPartPr>
              <p14:xfrm>
                <a:off x="4527273" y="5456426"/>
                <a:ext cx="126000" cy="321480"/>
              </p14:xfrm>
            </p:contentPart>
          </mc:Choice>
          <mc:Fallback>
            <p:pic>
              <p:nvPicPr>
                <p:cNvPr id="82" name="Рукописный ввод 81">
                  <a:extLst>
                    <a:ext uri="{FF2B5EF4-FFF2-40B4-BE49-F238E27FC236}">
                      <a16:creationId xmlns:a16="http://schemas.microsoft.com/office/drawing/2014/main" id="{7669BC2B-1FAC-4B44-A859-9CBB448F02B7}"/>
                    </a:ext>
                  </a:extLst>
                </p:cNvPr>
                <p:cNvPicPr/>
                <p:nvPr/>
              </p:nvPicPr>
              <p:blipFill>
                <a:blip r:embed="rId113"/>
                <a:stretch>
                  <a:fillRect/>
                </a:stretch>
              </p:blipFill>
              <p:spPr>
                <a:xfrm>
                  <a:off x="4518633" y="5447426"/>
                  <a:ext cx="143640" cy="33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4">
              <p14:nvContentPartPr>
                <p14:cNvPr id="83" name="Рукописный ввод 82">
                  <a:extLst>
                    <a:ext uri="{FF2B5EF4-FFF2-40B4-BE49-F238E27FC236}">
                      <a16:creationId xmlns:a16="http://schemas.microsoft.com/office/drawing/2014/main" id="{70632E33-7496-4EA3-88A8-88DB2C92ED94}"/>
                    </a:ext>
                  </a:extLst>
                </p14:cNvPr>
                <p14:cNvContentPartPr/>
                <p14:nvPr/>
              </p14:nvContentPartPr>
              <p14:xfrm>
                <a:off x="4653273" y="5461106"/>
                <a:ext cx="141120" cy="142560"/>
              </p14:xfrm>
            </p:contentPart>
          </mc:Choice>
          <mc:Fallback>
            <p:pic>
              <p:nvPicPr>
                <p:cNvPr id="83" name="Рукописный ввод 82">
                  <a:extLst>
                    <a:ext uri="{FF2B5EF4-FFF2-40B4-BE49-F238E27FC236}">
                      <a16:creationId xmlns:a16="http://schemas.microsoft.com/office/drawing/2014/main" id="{70632E33-7496-4EA3-88A8-88DB2C92ED94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4644633" y="5452106"/>
                  <a:ext cx="158760" cy="16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6">
              <p14:nvContentPartPr>
                <p14:cNvPr id="84" name="Рукописный ввод 83">
                  <a:extLst>
                    <a:ext uri="{FF2B5EF4-FFF2-40B4-BE49-F238E27FC236}">
                      <a16:creationId xmlns:a16="http://schemas.microsoft.com/office/drawing/2014/main" id="{F1EA5AA9-B6BD-4E37-9427-3249B4958EF4}"/>
                    </a:ext>
                  </a:extLst>
                </p14:cNvPr>
                <p14:cNvContentPartPr/>
                <p14:nvPr/>
              </p14:nvContentPartPr>
              <p14:xfrm>
                <a:off x="4828953" y="5477666"/>
                <a:ext cx="194040" cy="147240"/>
              </p14:xfrm>
            </p:contentPart>
          </mc:Choice>
          <mc:Fallback>
            <p:pic>
              <p:nvPicPr>
                <p:cNvPr id="84" name="Рукописный ввод 83">
                  <a:extLst>
                    <a:ext uri="{FF2B5EF4-FFF2-40B4-BE49-F238E27FC236}">
                      <a16:creationId xmlns:a16="http://schemas.microsoft.com/office/drawing/2014/main" id="{F1EA5AA9-B6BD-4E37-9427-3249B4958EF4}"/>
                    </a:ext>
                  </a:extLst>
                </p:cNvPr>
                <p:cNvPicPr/>
                <p:nvPr/>
              </p:nvPicPr>
              <p:blipFill>
                <a:blip r:embed="rId117"/>
                <a:stretch>
                  <a:fillRect/>
                </a:stretch>
              </p:blipFill>
              <p:spPr>
                <a:xfrm>
                  <a:off x="4820313" y="5468666"/>
                  <a:ext cx="211680" cy="164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8">
              <p14:nvContentPartPr>
                <p14:cNvPr id="85" name="Рукописный ввод 84">
                  <a:extLst>
                    <a:ext uri="{FF2B5EF4-FFF2-40B4-BE49-F238E27FC236}">
                      <a16:creationId xmlns:a16="http://schemas.microsoft.com/office/drawing/2014/main" id="{4E807F57-0D7E-4248-A1F3-AC6DF8077B1E}"/>
                    </a:ext>
                  </a:extLst>
                </p14:cNvPr>
                <p14:cNvContentPartPr/>
                <p14:nvPr/>
              </p14:nvContentPartPr>
              <p14:xfrm>
                <a:off x="5058273" y="5475506"/>
                <a:ext cx="136800" cy="137160"/>
              </p14:xfrm>
            </p:contentPart>
          </mc:Choice>
          <mc:Fallback>
            <p:pic>
              <p:nvPicPr>
                <p:cNvPr id="85" name="Рукописный ввод 84">
                  <a:extLst>
                    <a:ext uri="{FF2B5EF4-FFF2-40B4-BE49-F238E27FC236}">
                      <a16:creationId xmlns:a16="http://schemas.microsoft.com/office/drawing/2014/main" id="{4E807F57-0D7E-4248-A1F3-AC6DF8077B1E}"/>
                    </a:ext>
                  </a:extLst>
                </p:cNvPr>
                <p:cNvPicPr/>
                <p:nvPr/>
              </p:nvPicPr>
              <p:blipFill>
                <a:blip r:embed="rId119"/>
                <a:stretch>
                  <a:fillRect/>
                </a:stretch>
              </p:blipFill>
              <p:spPr>
                <a:xfrm>
                  <a:off x="5049633" y="5466866"/>
                  <a:ext cx="154440" cy="1548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91" name="Группа 90">
            <a:extLst>
              <a:ext uri="{FF2B5EF4-FFF2-40B4-BE49-F238E27FC236}">
                <a16:creationId xmlns:a16="http://schemas.microsoft.com/office/drawing/2014/main" id="{1B7FD2A4-9095-49E4-901B-BDDEC0A57A9F}"/>
              </a:ext>
            </a:extLst>
          </p:cNvPr>
          <p:cNvGrpSpPr/>
          <p:nvPr/>
        </p:nvGrpSpPr>
        <p:grpSpPr>
          <a:xfrm>
            <a:off x="4234593" y="3906986"/>
            <a:ext cx="470160" cy="221760"/>
            <a:chOff x="4234593" y="3906986"/>
            <a:chExt cx="470160" cy="221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20">
              <p14:nvContentPartPr>
                <p14:cNvPr id="34" name="Рукописный ввод 33">
                  <a:extLst>
                    <a:ext uri="{FF2B5EF4-FFF2-40B4-BE49-F238E27FC236}">
                      <a16:creationId xmlns:a16="http://schemas.microsoft.com/office/drawing/2014/main" id="{12A23C8A-2B27-424C-AC9C-03DF17C315F8}"/>
                    </a:ext>
                  </a:extLst>
                </p14:cNvPr>
                <p14:cNvContentPartPr/>
                <p14:nvPr/>
              </p14:nvContentPartPr>
              <p14:xfrm>
                <a:off x="4234593" y="3906986"/>
                <a:ext cx="62280" cy="202680"/>
              </p14:xfrm>
            </p:contentPart>
          </mc:Choice>
          <mc:Fallback>
            <p:pic>
              <p:nvPicPr>
                <p:cNvPr id="34" name="Рукописный ввод 33">
                  <a:extLst>
                    <a:ext uri="{FF2B5EF4-FFF2-40B4-BE49-F238E27FC236}">
                      <a16:creationId xmlns:a16="http://schemas.microsoft.com/office/drawing/2014/main" id="{12A23C8A-2B27-424C-AC9C-03DF17C315F8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4225593" y="3898346"/>
                  <a:ext cx="79920" cy="22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2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A5C7FDE4-31B6-4F69-BD10-D2BD0B21F2AE}"/>
                    </a:ext>
                  </a:extLst>
                </p14:cNvPr>
                <p14:cNvContentPartPr/>
                <p14:nvPr/>
              </p14:nvContentPartPr>
              <p14:xfrm>
                <a:off x="4362393" y="3922106"/>
                <a:ext cx="149400" cy="206640"/>
              </p14:xfrm>
            </p:contentPart>
          </mc:Choice>
          <mc:Fallback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A5C7FDE4-31B6-4F69-BD10-D2BD0B21F2AE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4353393" y="3913106"/>
                  <a:ext cx="167040" cy="224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4">
              <p14:nvContentPartPr>
                <p14:cNvPr id="36" name="Рукописный ввод 35">
                  <a:extLst>
                    <a:ext uri="{FF2B5EF4-FFF2-40B4-BE49-F238E27FC236}">
                      <a16:creationId xmlns:a16="http://schemas.microsoft.com/office/drawing/2014/main" id="{AEEAA150-65DF-425D-9964-BA39134498F8}"/>
                    </a:ext>
                  </a:extLst>
                </p14:cNvPr>
                <p14:cNvContentPartPr/>
                <p14:nvPr/>
              </p14:nvContentPartPr>
              <p14:xfrm>
                <a:off x="4546713" y="3928226"/>
                <a:ext cx="158040" cy="163440"/>
              </p14:xfrm>
            </p:contentPart>
          </mc:Choice>
          <mc:Fallback>
            <p:pic>
              <p:nvPicPr>
                <p:cNvPr id="36" name="Рукописный ввод 35">
                  <a:extLst>
                    <a:ext uri="{FF2B5EF4-FFF2-40B4-BE49-F238E27FC236}">
                      <a16:creationId xmlns:a16="http://schemas.microsoft.com/office/drawing/2014/main" id="{AEEAA150-65DF-425D-9964-BA39134498F8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4537713" y="3919586"/>
                  <a:ext cx="175680" cy="181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6">
              <p14:nvContentPartPr>
                <p14:cNvPr id="87" name="Рукописный ввод 86">
                  <a:extLst>
                    <a:ext uri="{FF2B5EF4-FFF2-40B4-BE49-F238E27FC236}">
                      <a16:creationId xmlns:a16="http://schemas.microsoft.com/office/drawing/2014/main" id="{0028BD0F-9CE7-4E1E-9350-0208EEA3F383}"/>
                    </a:ext>
                  </a:extLst>
                </p14:cNvPr>
                <p14:cNvContentPartPr/>
                <p14:nvPr/>
              </p14:nvContentPartPr>
              <p14:xfrm>
                <a:off x="4394073" y="3994826"/>
                <a:ext cx="9360" cy="360"/>
              </p14:xfrm>
            </p:contentPart>
          </mc:Choice>
          <mc:Fallback>
            <p:pic>
              <p:nvPicPr>
                <p:cNvPr id="87" name="Рукописный ввод 86">
                  <a:extLst>
                    <a:ext uri="{FF2B5EF4-FFF2-40B4-BE49-F238E27FC236}">
                      <a16:creationId xmlns:a16="http://schemas.microsoft.com/office/drawing/2014/main" id="{0028BD0F-9CE7-4E1E-9350-0208EEA3F383}"/>
                    </a:ext>
                  </a:extLst>
                </p:cNvPr>
                <p:cNvPicPr/>
                <p:nvPr/>
              </p:nvPicPr>
              <p:blipFill>
                <a:blip r:embed="rId127"/>
                <a:stretch>
                  <a:fillRect/>
                </a:stretch>
              </p:blipFill>
              <p:spPr>
                <a:xfrm>
                  <a:off x="4385073" y="3985826"/>
                  <a:ext cx="270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8">
              <p14:nvContentPartPr>
                <p14:cNvPr id="88" name="Рукописный ввод 87">
                  <a:extLst>
                    <a:ext uri="{FF2B5EF4-FFF2-40B4-BE49-F238E27FC236}">
                      <a16:creationId xmlns:a16="http://schemas.microsoft.com/office/drawing/2014/main" id="{76071E95-9D11-466E-B047-085D092EF3EF}"/>
                    </a:ext>
                  </a:extLst>
                </p14:cNvPr>
                <p14:cNvContentPartPr/>
                <p14:nvPr/>
              </p14:nvContentPartPr>
              <p14:xfrm>
                <a:off x="4544913" y="4030106"/>
                <a:ext cx="3960" cy="360"/>
              </p14:xfrm>
            </p:contentPart>
          </mc:Choice>
          <mc:Fallback>
            <p:pic>
              <p:nvPicPr>
                <p:cNvPr id="88" name="Рукописный ввод 87">
                  <a:extLst>
                    <a:ext uri="{FF2B5EF4-FFF2-40B4-BE49-F238E27FC236}">
                      <a16:creationId xmlns:a16="http://schemas.microsoft.com/office/drawing/2014/main" id="{76071E95-9D11-466E-B047-085D092EF3EF}"/>
                    </a:ext>
                  </a:extLst>
                </p:cNvPr>
                <p:cNvPicPr/>
                <p:nvPr/>
              </p:nvPicPr>
              <p:blipFill>
                <a:blip r:embed="rId129"/>
                <a:stretch>
                  <a:fillRect/>
                </a:stretch>
              </p:blipFill>
              <p:spPr>
                <a:xfrm>
                  <a:off x="4535913" y="4021106"/>
                  <a:ext cx="216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0">
              <p14:nvContentPartPr>
                <p14:cNvPr id="89" name="Рукописный ввод 88">
                  <a:extLst>
                    <a:ext uri="{FF2B5EF4-FFF2-40B4-BE49-F238E27FC236}">
                      <a16:creationId xmlns:a16="http://schemas.microsoft.com/office/drawing/2014/main" id="{6A2F6B62-69DB-47B3-8C5E-FB9EA00DC25D}"/>
                    </a:ext>
                  </a:extLst>
                </p14:cNvPr>
                <p14:cNvContentPartPr/>
                <p14:nvPr/>
              </p14:nvContentPartPr>
              <p14:xfrm>
                <a:off x="4429713" y="4110026"/>
                <a:ext cx="360" cy="360"/>
              </p14:xfrm>
            </p:contentPart>
          </mc:Choice>
          <mc:Fallback>
            <p:pic>
              <p:nvPicPr>
                <p:cNvPr id="89" name="Рукописный ввод 88">
                  <a:extLst>
                    <a:ext uri="{FF2B5EF4-FFF2-40B4-BE49-F238E27FC236}">
                      <a16:creationId xmlns:a16="http://schemas.microsoft.com/office/drawing/2014/main" id="{6A2F6B62-69DB-47B3-8C5E-FB9EA00DC25D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4420713" y="4101386"/>
                  <a:ext cx="18000" cy="18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32">
            <p14:nvContentPartPr>
              <p14:cNvPr id="90" name="Рукописный ввод 89">
                <a:extLst>
                  <a:ext uri="{FF2B5EF4-FFF2-40B4-BE49-F238E27FC236}">
                    <a16:creationId xmlns:a16="http://schemas.microsoft.com/office/drawing/2014/main" id="{A2533B9E-3165-45FC-8430-2E7A67B1F2F6}"/>
                  </a:ext>
                </a:extLst>
              </p14:cNvPr>
              <p14:cNvContentPartPr/>
              <p14:nvPr/>
            </p14:nvContentPartPr>
            <p14:xfrm>
              <a:off x="4243233" y="4323146"/>
              <a:ext cx="360" cy="360"/>
            </p14:xfrm>
          </p:contentPart>
        </mc:Choice>
        <mc:Fallback>
          <p:pic>
            <p:nvPicPr>
              <p:cNvPr id="90" name="Рукописный ввод 89">
                <a:extLst>
                  <a:ext uri="{FF2B5EF4-FFF2-40B4-BE49-F238E27FC236}">
                    <a16:creationId xmlns:a16="http://schemas.microsoft.com/office/drawing/2014/main" id="{A2533B9E-3165-45FC-8430-2E7A67B1F2F6}"/>
                  </a:ext>
                </a:extLst>
              </p:cNvPr>
              <p:cNvPicPr/>
              <p:nvPr/>
            </p:nvPicPr>
            <p:blipFill>
              <a:blip r:embed="rId131"/>
              <a:stretch>
                <a:fillRect/>
              </a:stretch>
            </p:blipFill>
            <p:spPr>
              <a:xfrm>
                <a:off x="4234593" y="4314146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94" name="Группа 93">
            <a:extLst>
              <a:ext uri="{FF2B5EF4-FFF2-40B4-BE49-F238E27FC236}">
                <a16:creationId xmlns:a16="http://schemas.microsoft.com/office/drawing/2014/main" id="{DC7CD4F6-3727-4A3F-A0ED-6CB273A940E4}"/>
              </a:ext>
            </a:extLst>
          </p:cNvPr>
          <p:cNvGrpSpPr/>
          <p:nvPr/>
        </p:nvGrpSpPr>
        <p:grpSpPr>
          <a:xfrm>
            <a:off x="4102833" y="4234586"/>
            <a:ext cx="298800" cy="203760"/>
            <a:chOff x="4102833" y="4234586"/>
            <a:chExt cx="298800" cy="203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33">
              <p14:nvContentPartPr>
                <p14:cNvPr id="92" name="Рукописный ввод 91">
                  <a:extLst>
                    <a:ext uri="{FF2B5EF4-FFF2-40B4-BE49-F238E27FC236}">
                      <a16:creationId xmlns:a16="http://schemas.microsoft.com/office/drawing/2014/main" id="{AD2D5DD6-40FA-4302-9F27-01979BE20C7E}"/>
                    </a:ext>
                  </a:extLst>
                </p14:cNvPr>
                <p14:cNvContentPartPr/>
                <p14:nvPr/>
              </p14:nvContentPartPr>
              <p14:xfrm>
                <a:off x="4102833" y="4234586"/>
                <a:ext cx="112680" cy="203760"/>
              </p14:xfrm>
            </p:contentPart>
          </mc:Choice>
          <mc:Fallback>
            <p:pic>
              <p:nvPicPr>
                <p:cNvPr id="92" name="Рукописный ввод 91">
                  <a:extLst>
                    <a:ext uri="{FF2B5EF4-FFF2-40B4-BE49-F238E27FC236}">
                      <a16:creationId xmlns:a16="http://schemas.microsoft.com/office/drawing/2014/main" id="{AD2D5DD6-40FA-4302-9F27-01979BE20C7E}"/>
                    </a:ext>
                  </a:extLst>
                </p:cNvPr>
                <p:cNvPicPr/>
                <p:nvPr/>
              </p:nvPicPr>
              <p:blipFill>
                <a:blip r:embed="rId134"/>
                <a:stretch>
                  <a:fillRect/>
                </a:stretch>
              </p:blipFill>
              <p:spPr>
                <a:xfrm>
                  <a:off x="4094193" y="4225946"/>
                  <a:ext cx="130320" cy="221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5">
              <p14:nvContentPartPr>
                <p14:cNvPr id="93" name="Рукописный ввод 92">
                  <a:extLst>
                    <a:ext uri="{FF2B5EF4-FFF2-40B4-BE49-F238E27FC236}">
                      <a16:creationId xmlns:a16="http://schemas.microsoft.com/office/drawing/2014/main" id="{E6FA575C-590E-4F01-AF48-8AB3F46A07CD}"/>
                    </a:ext>
                  </a:extLst>
                </p14:cNvPr>
                <p14:cNvContentPartPr/>
                <p14:nvPr/>
              </p14:nvContentPartPr>
              <p14:xfrm>
                <a:off x="4254753" y="4257986"/>
                <a:ext cx="146880" cy="149400"/>
              </p14:xfrm>
            </p:contentPart>
          </mc:Choice>
          <mc:Fallback>
            <p:pic>
              <p:nvPicPr>
                <p:cNvPr id="93" name="Рукописный ввод 92">
                  <a:extLst>
                    <a:ext uri="{FF2B5EF4-FFF2-40B4-BE49-F238E27FC236}">
                      <a16:creationId xmlns:a16="http://schemas.microsoft.com/office/drawing/2014/main" id="{E6FA575C-590E-4F01-AF48-8AB3F46A07CD}"/>
                    </a:ext>
                  </a:extLst>
                </p:cNvPr>
                <p:cNvPicPr/>
                <p:nvPr/>
              </p:nvPicPr>
              <p:blipFill>
                <a:blip r:embed="rId136"/>
                <a:stretch>
                  <a:fillRect/>
                </a:stretch>
              </p:blipFill>
              <p:spPr>
                <a:xfrm>
                  <a:off x="4245753" y="4248986"/>
                  <a:ext cx="164520" cy="1670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66579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29917" y="1052736"/>
            <a:ext cx="5040560" cy="5699471"/>
          </a:xfrm>
        </p:spPr>
        <p:txBody>
          <a:bodyPr rtlCol="0">
            <a:normAutofit/>
          </a:bodyPr>
          <a:lstStyle/>
          <a:p>
            <a:pPr marL="0" indent="0">
              <a:buNone/>
            </a:pPr>
            <a:r>
              <a:rPr lang="ru-RU" dirty="0"/>
              <a:t>Учебник №</a:t>
            </a:r>
            <a:r>
              <a:rPr lang="en-US" dirty="0"/>
              <a:t>639</a:t>
            </a:r>
            <a:r>
              <a:rPr lang="ru-RU" dirty="0"/>
              <a:t>. </a:t>
            </a:r>
          </a:p>
          <a:p>
            <a:pPr marL="0" indent="0">
              <a:buNone/>
            </a:pPr>
            <a:r>
              <a:rPr lang="ru-RU" dirty="0"/>
              <a:t>Найти </a:t>
            </a:r>
            <a:r>
              <a:rPr lang="en-US" dirty="0"/>
              <a:t>AB</a:t>
            </a:r>
            <a:r>
              <a:rPr lang="ru-RU" dirty="0"/>
              <a:t>.</a:t>
            </a:r>
          </a:p>
          <a:p>
            <a:pPr marL="0" indent="0" rtl="0">
              <a:buNone/>
            </a:pPr>
            <a:endParaRPr lang="ru-RU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775B993-DCD3-44A5-9628-FA0E712340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9480" y="2348880"/>
            <a:ext cx="4402821" cy="324036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92504087-1B65-4A23-A86E-161B3BD28C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516" y="2047595"/>
            <a:ext cx="4370281" cy="3842930"/>
          </a:xfrm>
          <a:prstGeom prst="rect">
            <a:avLst/>
          </a:prstGeom>
        </p:spPr>
      </p:pic>
      <p:grpSp>
        <p:nvGrpSpPr>
          <p:cNvPr id="36" name="Группа 35">
            <a:extLst>
              <a:ext uri="{FF2B5EF4-FFF2-40B4-BE49-F238E27FC236}">
                <a16:creationId xmlns:a16="http://schemas.microsoft.com/office/drawing/2014/main" id="{3F27EF38-ACF7-4C2F-A755-DD153671B70D}"/>
              </a:ext>
            </a:extLst>
          </p:cNvPr>
          <p:cNvGrpSpPr/>
          <p:nvPr/>
        </p:nvGrpSpPr>
        <p:grpSpPr>
          <a:xfrm>
            <a:off x="7600593" y="600026"/>
            <a:ext cx="933480" cy="266760"/>
            <a:chOff x="7600593" y="600026"/>
            <a:chExt cx="933480" cy="266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15" name="Рукописный ввод 14">
                  <a:extLst>
                    <a:ext uri="{FF2B5EF4-FFF2-40B4-BE49-F238E27FC236}">
                      <a16:creationId xmlns:a16="http://schemas.microsoft.com/office/drawing/2014/main" id="{CBDF117D-FADA-4783-BCA0-C6432B6FAB29}"/>
                    </a:ext>
                  </a:extLst>
                </p14:cNvPr>
                <p14:cNvContentPartPr/>
                <p14:nvPr/>
              </p14:nvContentPartPr>
              <p14:xfrm>
                <a:off x="7600593" y="600026"/>
                <a:ext cx="256320" cy="266760"/>
              </p14:xfrm>
            </p:contentPart>
          </mc:Choice>
          <mc:Fallback>
            <p:pic>
              <p:nvPicPr>
                <p:cNvPr id="15" name="Рукописный ввод 14">
                  <a:extLst>
                    <a:ext uri="{FF2B5EF4-FFF2-40B4-BE49-F238E27FC236}">
                      <a16:creationId xmlns:a16="http://schemas.microsoft.com/office/drawing/2014/main" id="{CBDF117D-FADA-4783-BCA0-C6432B6FAB29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591593" y="591026"/>
                  <a:ext cx="273960" cy="28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30" name="Рукописный ввод 29">
                  <a:extLst>
                    <a:ext uri="{FF2B5EF4-FFF2-40B4-BE49-F238E27FC236}">
                      <a16:creationId xmlns:a16="http://schemas.microsoft.com/office/drawing/2014/main" id="{01226AC5-CB08-4A44-8EC6-04107BE18523}"/>
                    </a:ext>
                  </a:extLst>
                </p14:cNvPr>
                <p14:cNvContentPartPr/>
                <p14:nvPr/>
              </p14:nvContentPartPr>
              <p14:xfrm>
                <a:off x="7903353" y="706226"/>
                <a:ext cx="152640" cy="151920"/>
              </p14:xfrm>
            </p:contentPart>
          </mc:Choice>
          <mc:Fallback>
            <p:pic>
              <p:nvPicPr>
                <p:cNvPr id="30" name="Рукописный ввод 29">
                  <a:extLst>
                    <a:ext uri="{FF2B5EF4-FFF2-40B4-BE49-F238E27FC236}">
                      <a16:creationId xmlns:a16="http://schemas.microsoft.com/office/drawing/2014/main" id="{01226AC5-CB08-4A44-8EC6-04107BE18523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894353" y="697226"/>
                  <a:ext cx="170280" cy="16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835DE9F4-9F55-4E21-A678-BCF4B315D913}"/>
                    </a:ext>
                  </a:extLst>
                </p14:cNvPr>
                <p14:cNvContentPartPr/>
                <p14:nvPr/>
              </p14:nvContentPartPr>
              <p14:xfrm>
                <a:off x="8094153" y="709826"/>
                <a:ext cx="154440" cy="125640"/>
              </p14:xfrm>
            </p:contentPart>
          </mc:Choice>
          <mc:Fallback>
            <p:pic>
              <p:nvPicPr>
                <p:cNvPr id="31" name="Рукописный ввод 30">
                  <a:extLst>
                    <a:ext uri="{FF2B5EF4-FFF2-40B4-BE49-F238E27FC236}">
                      <a16:creationId xmlns:a16="http://schemas.microsoft.com/office/drawing/2014/main" id="{835DE9F4-9F55-4E21-A678-BCF4B315D91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085513" y="701186"/>
                  <a:ext cx="172080" cy="143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33" name="Рукописный ввод 32">
                  <a:extLst>
                    <a:ext uri="{FF2B5EF4-FFF2-40B4-BE49-F238E27FC236}">
                      <a16:creationId xmlns:a16="http://schemas.microsoft.com/office/drawing/2014/main" id="{C152B042-9088-4DB2-A019-2A9838994D34}"/>
                    </a:ext>
                  </a:extLst>
                </p14:cNvPr>
                <p14:cNvContentPartPr/>
                <p14:nvPr/>
              </p14:nvContentPartPr>
              <p14:xfrm>
                <a:off x="8292153" y="730706"/>
                <a:ext cx="117720" cy="113400"/>
              </p14:xfrm>
            </p:contentPart>
          </mc:Choice>
          <mc:Fallback>
            <p:pic>
              <p:nvPicPr>
                <p:cNvPr id="33" name="Рукописный ввод 32">
                  <a:extLst>
                    <a:ext uri="{FF2B5EF4-FFF2-40B4-BE49-F238E27FC236}">
                      <a16:creationId xmlns:a16="http://schemas.microsoft.com/office/drawing/2014/main" id="{C152B042-9088-4DB2-A019-2A9838994D34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8283153" y="722066"/>
                  <a:ext cx="135360" cy="13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34" name="Рукописный ввод 33">
                  <a:extLst>
                    <a:ext uri="{FF2B5EF4-FFF2-40B4-BE49-F238E27FC236}">
                      <a16:creationId xmlns:a16="http://schemas.microsoft.com/office/drawing/2014/main" id="{244407E4-09B0-4FB0-9D74-A94016E15C2D}"/>
                    </a:ext>
                  </a:extLst>
                </p14:cNvPr>
                <p14:cNvContentPartPr/>
                <p14:nvPr/>
              </p14:nvContentPartPr>
              <p14:xfrm>
                <a:off x="8489793" y="700466"/>
                <a:ext cx="12960" cy="41400"/>
              </p14:xfrm>
            </p:contentPart>
          </mc:Choice>
          <mc:Fallback>
            <p:pic>
              <p:nvPicPr>
                <p:cNvPr id="34" name="Рукописный ввод 33">
                  <a:extLst>
                    <a:ext uri="{FF2B5EF4-FFF2-40B4-BE49-F238E27FC236}">
                      <a16:creationId xmlns:a16="http://schemas.microsoft.com/office/drawing/2014/main" id="{244407E4-09B0-4FB0-9D74-A94016E15C2D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8481153" y="691826"/>
                  <a:ext cx="30600" cy="5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35" name="Рукописный ввод 34">
                  <a:extLst>
                    <a:ext uri="{FF2B5EF4-FFF2-40B4-BE49-F238E27FC236}">
                      <a16:creationId xmlns:a16="http://schemas.microsoft.com/office/drawing/2014/main" id="{1C5BC0D7-6852-4353-A217-AA06C02F071F}"/>
                    </a:ext>
                  </a:extLst>
                </p14:cNvPr>
                <p14:cNvContentPartPr/>
                <p14:nvPr/>
              </p14:nvContentPartPr>
              <p14:xfrm>
                <a:off x="8511393" y="824306"/>
                <a:ext cx="22680" cy="7560"/>
              </p14:xfrm>
            </p:contentPart>
          </mc:Choice>
          <mc:Fallback>
            <p:pic>
              <p:nvPicPr>
                <p:cNvPr id="35" name="Рукописный ввод 34">
                  <a:extLst>
                    <a:ext uri="{FF2B5EF4-FFF2-40B4-BE49-F238E27FC236}">
                      <a16:creationId xmlns:a16="http://schemas.microsoft.com/office/drawing/2014/main" id="{1C5BC0D7-6852-4353-A217-AA06C02F071F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8502393" y="815666"/>
                  <a:ext cx="40320" cy="252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3" name="Группа 42">
            <a:extLst>
              <a:ext uri="{FF2B5EF4-FFF2-40B4-BE49-F238E27FC236}">
                <a16:creationId xmlns:a16="http://schemas.microsoft.com/office/drawing/2014/main" id="{92C9133A-9DF2-436A-907F-ED2A49A1FC9A}"/>
              </a:ext>
            </a:extLst>
          </p:cNvPr>
          <p:cNvGrpSpPr/>
          <p:nvPr/>
        </p:nvGrpSpPr>
        <p:grpSpPr>
          <a:xfrm>
            <a:off x="8844393" y="508586"/>
            <a:ext cx="702000" cy="293040"/>
            <a:chOff x="8844393" y="508586"/>
            <a:chExt cx="702000" cy="2930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37" name="Рукописный ввод 36">
                  <a:extLst>
                    <a:ext uri="{FF2B5EF4-FFF2-40B4-BE49-F238E27FC236}">
                      <a16:creationId xmlns:a16="http://schemas.microsoft.com/office/drawing/2014/main" id="{D0F6E235-B371-4E8E-B968-85AC9D9A8E99}"/>
                    </a:ext>
                  </a:extLst>
                </p14:cNvPr>
                <p14:cNvContentPartPr/>
                <p14:nvPr/>
              </p14:nvContentPartPr>
              <p14:xfrm>
                <a:off x="8851593" y="534146"/>
                <a:ext cx="56880" cy="267480"/>
              </p14:xfrm>
            </p:contentPart>
          </mc:Choice>
          <mc:Fallback>
            <p:pic>
              <p:nvPicPr>
                <p:cNvPr id="37" name="Рукописный ввод 36">
                  <a:extLst>
                    <a:ext uri="{FF2B5EF4-FFF2-40B4-BE49-F238E27FC236}">
                      <a16:creationId xmlns:a16="http://schemas.microsoft.com/office/drawing/2014/main" id="{D0F6E235-B371-4E8E-B968-85AC9D9A8E99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8842953" y="525506"/>
                  <a:ext cx="74520" cy="28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38" name="Рукописный ввод 37">
                  <a:extLst>
                    <a:ext uri="{FF2B5EF4-FFF2-40B4-BE49-F238E27FC236}">
                      <a16:creationId xmlns:a16="http://schemas.microsoft.com/office/drawing/2014/main" id="{75E2A0A4-471D-4A1D-8D4F-85FA1B12575F}"/>
                    </a:ext>
                  </a:extLst>
                </p14:cNvPr>
                <p14:cNvContentPartPr/>
                <p14:nvPr/>
              </p14:nvContentPartPr>
              <p14:xfrm>
                <a:off x="8844393" y="508586"/>
                <a:ext cx="139320" cy="286920"/>
              </p14:xfrm>
            </p:contentPart>
          </mc:Choice>
          <mc:Fallback>
            <p:pic>
              <p:nvPicPr>
                <p:cNvPr id="38" name="Рукописный ввод 37">
                  <a:extLst>
                    <a:ext uri="{FF2B5EF4-FFF2-40B4-BE49-F238E27FC236}">
                      <a16:creationId xmlns:a16="http://schemas.microsoft.com/office/drawing/2014/main" id="{75E2A0A4-471D-4A1D-8D4F-85FA1B12575F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8835753" y="499586"/>
                  <a:ext cx="156960" cy="304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39" name="Рукописный ввод 38">
                  <a:extLst>
                    <a:ext uri="{FF2B5EF4-FFF2-40B4-BE49-F238E27FC236}">
                      <a16:creationId xmlns:a16="http://schemas.microsoft.com/office/drawing/2014/main" id="{292D0BAA-9821-4436-9C4E-08B493D21BAD}"/>
                    </a:ext>
                  </a:extLst>
                </p14:cNvPr>
                <p14:cNvContentPartPr/>
                <p14:nvPr/>
              </p14:nvContentPartPr>
              <p14:xfrm>
                <a:off x="9083433" y="683186"/>
                <a:ext cx="114840" cy="3960"/>
              </p14:xfrm>
            </p:contentPart>
          </mc:Choice>
          <mc:Fallback>
            <p:pic>
              <p:nvPicPr>
                <p:cNvPr id="39" name="Рукописный ввод 38">
                  <a:extLst>
                    <a:ext uri="{FF2B5EF4-FFF2-40B4-BE49-F238E27FC236}">
                      <a16:creationId xmlns:a16="http://schemas.microsoft.com/office/drawing/2014/main" id="{292D0BAA-9821-4436-9C4E-08B493D21BAD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9074793" y="674546"/>
                  <a:ext cx="13248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40" name="Рукописный ввод 39">
                  <a:extLst>
                    <a:ext uri="{FF2B5EF4-FFF2-40B4-BE49-F238E27FC236}">
                      <a16:creationId xmlns:a16="http://schemas.microsoft.com/office/drawing/2014/main" id="{DDCF2E53-3217-4E35-8F44-29F38DD92BE8}"/>
                    </a:ext>
                  </a:extLst>
                </p14:cNvPr>
                <p14:cNvContentPartPr/>
                <p14:nvPr/>
              </p14:nvContentPartPr>
              <p14:xfrm>
                <a:off x="9085233" y="737906"/>
                <a:ext cx="153720" cy="10800"/>
              </p14:xfrm>
            </p:contentPart>
          </mc:Choice>
          <mc:Fallback>
            <p:pic>
              <p:nvPicPr>
                <p:cNvPr id="40" name="Рукописный ввод 39">
                  <a:extLst>
                    <a:ext uri="{FF2B5EF4-FFF2-40B4-BE49-F238E27FC236}">
                      <a16:creationId xmlns:a16="http://schemas.microsoft.com/office/drawing/2014/main" id="{DDCF2E53-3217-4E35-8F44-29F38DD92BE8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9076233" y="729266"/>
                  <a:ext cx="171360" cy="28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41" name="Рукописный ввод 40">
                  <a:extLst>
                    <a:ext uri="{FF2B5EF4-FFF2-40B4-BE49-F238E27FC236}">
                      <a16:creationId xmlns:a16="http://schemas.microsoft.com/office/drawing/2014/main" id="{2C30B051-2A8F-4284-BEEC-AEC069B74E93}"/>
                    </a:ext>
                  </a:extLst>
                </p14:cNvPr>
                <p14:cNvContentPartPr/>
                <p14:nvPr/>
              </p14:nvContentPartPr>
              <p14:xfrm>
                <a:off x="9318873" y="545666"/>
                <a:ext cx="139680" cy="230040"/>
              </p14:xfrm>
            </p:contentPart>
          </mc:Choice>
          <mc:Fallback>
            <p:pic>
              <p:nvPicPr>
                <p:cNvPr id="41" name="Рукописный ввод 40">
                  <a:extLst>
                    <a:ext uri="{FF2B5EF4-FFF2-40B4-BE49-F238E27FC236}">
                      <a16:creationId xmlns:a16="http://schemas.microsoft.com/office/drawing/2014/main" id="{2C30B051-2A8F-4284-BEEC-AEC069B74E93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9309873" y="536666"/>
                  <a:ext cx="157320" cy="24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42" name="Рукописный ввод 41">
                  <a:extLst>
                    <a:ext uri="{FF2B5EF4-FFF2-40B4-BE49-F238E27FC236}">
                      <a16:creationId xmlns:a16="http://schemas.microsoft.com/office/drawing/2014/main" id="{F41898D6-6ECF-4DE0-BB11-61C3C2BD70C8}"/>
                    </a:ext>
                  </a:extLst>
                </p14:cNvPr>
                <p14:cNvContentPartPr/>
                <p14:nvPr/>
              </p14:nvContentPartPr>
              <p14:xfrm>
                <a:off x="9404913" y="530546"/>
                <a:ext cx="141480" cy="4680"/>
              </p14:xfrm>
            </p:contentPart>
          </mc:Choice>
          <mc:Fallback>
            <p:pic>
              <p:nvPicPr>
                <p:cNvPr id="42" name="Рукописный ввод 41">
                  <a:extLst>
                    <a:ext uri="{FF2B5EF4-FFF2-40B4-BE49-F238E27FC236}">
                      <a16:creationId xmlns:a16="http://schemas.microsoft.com/office/drawing/2014/main" id="{F41898D6-6ECF-4DE0-BB11-61C3C2BD70C8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9396273" y="521546"/>
                  <a:ext cx="159120" cy="223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3" name="Группа 62">
            <a:extLst>
              <a:ext uri="{FF2B5EF4-FFF2-40B4-BE49-F238E27FC236}">
                <a16:creationId xmlns:a16="http://schemas.microsoft.com/office/drawing/2014/main" id="{F281D80B-ABAD-42D3-964E-B763E37E5E73}"/>
              </a:ext>
            </a:extLst>
          </p:cNvPr>
          <p:cNvGrpSpPr/>
          <p:nvPr/>
        </p:nvGrpSpPr>
        <p:grpSpPr>
          <a:xfrm>
            <a:off x="7784553" y="1042106"/>
            <a:ext cx="2489760" cy="311760"/>
            <a:chOff x="7784553" y="1042106"/>
            <a:chExt cx="2489760" cy="31176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44" name="Рукописный ввод 43">
                  <a:extLst>
                    <a:ext uri="{FF2B5EF4-FFF2-40B4-BE49-F238E27FC236}">
                      <a16:creationId xmlns:a16="http://schemas.microsoft.com/office/drawing/2014/main" id="{6640473E-955D-4BCE-81D2-AA5A3942AE82}"/>
                    </a:ext>
                  </a:extLst>
                </p14:cNvPr>
                <p14:cNvContentPartPr/>
                <p14:nvPr/>
              </p14:nvContentPartPr>
              <p14:xfrm>
                <a:off x="7784553" y="1084946"/>
                <a:ext cx="138240" cy="268920"/>
              </p14:xfrm>
            </p:contentPart>
          </mc:Choice>
          <mc:Fallback>
            <p:pic>
              <p:nvPicPr>
                <p:cNvPr id="44" name="Рукописный ввод 43">
                  <a:extLst>
                    <a:ext uri="{FF2B5EF4-FFF2-40B4-BE49-F238E27FC236}">
                      <a16:creationId xmlns:a16="http://schemas.microsoft.com/office/drawing/2014/main" id="{6640473E-955D-4BCE-81D2-AA5A3942AE82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7775913" y="1076306"/>
                  <a:ext cx="155880" cy="286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1">
              <p14:nvContentPartPr>
                <p14:cNvPr id="45" name="Рукописный ввод 44">
                  <a:extLst>
                    <a:ext uri="{FF2B5EF4-FFF2-40B4-BE49-F238E27FC236}">
                      <a16:creationId xmlns:a16="http://schemas.microsoft.com/office/drawing/2014/main" id="{33D23D79-7D00-4C34-A4D8-F8B463CA60E8}"/>
                    </a:ext>
                  </a:extLst>
                </p14:cNvPr>
                <p14:cNvContentPartPr/>
                <p14:nvPr/>
              </p14:nvContentPartPr>
              <p14:xfrm>
                <a:off x="7917393" y="1086386"/>
                <a:ext cx="23760" cy="256320"/>
              </p14:xfrm>
            </p:contentPart>
          </mc:Choice>
          <mc:Fallback>
            <p:pic>
              <p:nvPicPr>
                <p:cNvPr id="45" name="Рукописный ввод 44">
                  <a:extLst>
                    <a:ext uri="{FF2B5EF4-FFF2-40B4-BE49-F238E27FC236}">
                      <a16:creationId xmlns:a16="http://schemas.microsoft.com/office/drawing/2014/main" id="{33D23D79-7D00-4C34-A4D8-F8B463CA60E8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7908393" y="1077386"/>
                  <a:ext cx="41400" cy="273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3">
              <p14:nvContentPartPr>
                <p14:cNvPr id="46" name="Рукописный ввод 45">
                  <a:extLst>
                    <a:ext uri="{FF2B5EF4-FFF2-40B4-BE49-F238E27FC236}">
                      <a16:creationId xmlns:a16="http://schemas.microsoft.com/office/drawing/2014/main" id="{260764E9-AD8C-48C5-8CCD-218835CAF97B}"/>
                    </a:ext>
                  </a:extLst>
                </p14:cNvPr>
                <p14:cNvContentPartPr/>
                <p14:nvPr/>
              </p14:nvContentPartPr>
              <p14:xfrm>
                <a:off x="7803273" y="1222466"/>
                <a:ext cx="160560" cy="25560"/>
              </p14:xfrm>
            </p:contentPart>
          </mc:Choice>
          <mc:Fallback>
            <p:pic>
              <p:nvPicPr>
                <p:cNvPr id="46" name="Рукописный ввод 45">
                  <a:extLst>
                    <a:ext uri="{FF2B5EF4-FFF2-40B4-BE49-F238E27FC236}">
                      <a16:creationId xmlns:a16="http://schemas.microsoft.com/office/drawing/2014/main" id="{260764E9-AD8C-48C5-8CCD-218835CAF97B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7794273" y="1213826"/>
                  <a:ext cx="178200" cy="4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47" name="Рукописный ввод 46">
                  <a:extLst>
                    <a:ext uri="{FF2B5EF4-FFF2-40B4-BE49-F238E27FC236}">
                      <a16:creationId xmlns:a16="http://schemas.microsoft.com/office/drawing/2014/main" id="{2976E75E-4313-42A7-B5FE-C976641C96B4}"/>
                    </a:ext>
                  </a:extLst>
                </p14:cNvPr>
                <p14:cNvContentPartPr/>
                <p14:nvPr/>
              </p14:nvContentPartPr>
              <p14:xfrm>
                <a:off x="7993353" y="1095026"/>
                <a:ext cx="51840" cy="227880"/>
              </p14:xfrm>
            </p:contentPart>
          </mc:Choice>
          <mc:Fallback>
            <p:pic>
              <p:nvPicPr>
                <p:cNvPr id="47" name="Рукописный ввод 46">
                  <a:extLst>
                    <a:ext uri="{FF2B5EF4-FFF2-40B4-BE49-F238E27FC236}">
                      <a16:creationId xmlns:a16="http://schemas.microsoft.com/office/drawing/2014/main" id="{2976E75E-4313-42A7-B5FE-C976641C96B4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7984353" y="1086386"/>
                  <a:ext cx="69480" cy="245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48" name="Рукописный ввод 47">
                  <a:extLst>
                    <a:ext uri="{FF2B5EF4-FFF2-40B4-BE49-F238E27FC236}">
                      <a16:creationId xmlns:a16="http://schemas.microsoft.com/office/drawing/2014/main" id="{CE929B4E-235C-4BE6-9768-E92F43165CF6}"/>
                    </a:ext>
                  </a:extLst>
                </p14:cNvPr>
                <p14:cNvContentPartPr/>
                <p14:nvPr/>
              </p14:nvContentPartPr>
              <p14:xfrm>
                <a:off x="8019993" y="1091786"/>
                <a:ext cx="119520" cy="245880"/>
              </p14:xfrm>
            </p:contentPart>
          </mc:Choice>
          <mc:Fallback>
            <p:pic>
              <p:nvPicPr>
                <p:cNvPr id="48" name="Рукописный ввод 47">
                  <a:extLst>
                    <a:ext uri="{FF2B5EF4-FFF2-40B4-BE49-F238E27FC236}">
                      <a16:creationId xmlns:a16="http://schemas.microsoft.com/office/drawing/2014/main" id="{CE929B4E-235C-4BE6-9768-E92F43165CF6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8010993" y="1083146"/>
                  <a:ext cx="137160" cy="26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49" name="Рукописный ввод 48">
                  <a:extLst>
                    <a:ext uri="{FF2B5EF4-FFF2-40B4-BE49-F238E27FC236}">
                      <a16:creationId xmlns:a16="http://schemas.microsoft.com/office/drawing/2014/main" id="{4C1BD640-04D2-4E48-AC64-FA2256685B61}"/>
                    </a:ext>
                  </a:extLst>
                </p14:cNvPr>
                <p14:cNvContentPartPr/>
                <p14:nvPr/>
              </p14:nvContentPartPr>
              <p14:xfrm>
                <a:off x="8220513" y="1207706"/>
                <a:ext cx="95760" cy="3960"/>
              </p14:xfrm>
            </p:contentPart>
          </mc:Choice>
          <mc:Fallback>
            <p:pic>
              <p:nvPicPr>
                <p:cNvPr id="49" name="Рукописный ввод 48">
                  <a:extLst>
                    <a:ext uri="{FF2B5EF4-FFF2-40B4-BE49-F238E27FC236}">
                      <a16:creationId xmlns:a16="http://schemas.microsoft.com/office/drawing/2014/main" id="{4C1BD640-04D2-4E48-AC64-FA2256685B61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8211513" y="1199066"/>
                  <a:ext cx="113400" cy="2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50" name="Рукописный ввод 49">
                  <a:extLst>
                    <a:ext uri="{FF2B5EF4-FFF2-40B4-BE49-F238E27FC236}">
                      <a16:creationId xmlns:a16="http://schemas.microsoft.com/office/drawing/2014/main" id="{CB1CBA58-C17B-4F96-9245-F37FCC245CB3}"/>
                    </a:ext>
                  </a:extLst>
                </p14:cNvPr>
                <p14:cNvContentPartPr/>
                <p14:nvPr/>
              </p14:nvContentPartPr>
              <p14:xfrm>
                <a:off x="8370993" y="1134626"/>
                <a:ext cx="35280" cy="148680"/>
              </p14:xfrm>
            </p:contentPart>
          </mc:Choice>
          <mc:Fallback>
            <p:pic>
              <p:nvPicPr>
                <p:cNvPr id="50" name="Рукописный ввод 49">
                  <a:extLst>
                    <a:ext uri="{FF2B5EF4-FFF2-40B4-BE49-F238E27FC236}">
                      <a16:creationId xmlns:a16="http://schemas.microsoft.com/office/drawing/2014/main" id="{CB1CBA58-C17B-4F96-9245-F37FCC245CB3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8361993" y="1125626"/>
                  <a:ext cx="52920" cy="166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51" name="Рукописный ввод 50">
                  <a:extLst>
                    <a:ext uri="{FF2B5EF4-FFF2-40B4-BE49-F238E27FC236}">
                      <a16:creationId xmlns:a16="http://schemas.microsoft.com/office/drawing/2014/main" id="{F9994E06-324B-47EA-B900-0A85DE4A318B}"/>
                    </a:ext>
                  </a:extLst>
                </p14:cNvPr>
                <p14:cNvContentPartPr/>
                <p14:nvPr/>
              </p14:nvContentPartPr>
              <p14:xfrm>
                <a:off x="8377113" y="1123826"/>
                <a:ext cx="141840" cy="149760"/>
              </p14:xfrm>
            </p:contentPart>
          </mc:Choice>
          <mc:Fallback>
            <p:pic>
              <p:nvPicPr>
                <p:cNvPr id="51" name="Рукописный ввод 50">
                  <a:extLst>
                    <a:ext uri="{FF2B5EF4-FFF2-40B4-BE49-F238E27FC236}">
                      <a16:creationId xmlns:a16="http://schemas.microsoft.com/office/drawing/2014/main" id="{F9994E06-324B-47EA-B900-0A85DE4A318B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8368113" y="1114826"/>
                  <a:ext cx="159480" cy="167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52" name="Рукописный ввод 51">
                  <a:extLst>
                    <a:ext uri="{FF2B5EF4-FFF2-40B4-BE49-F238E27FC236}">
                      <a16:creationId xmlns:a16="http://schemas.microsoft.com/office/drawing/2014/main" id="{10D66D5B-9E2E-4E5E-863F-E798F8C2E937}"/>
                    </a:ext>
                  </a:extLst>
                </p14:cNvPr>
                <p14:cNvContentPartPr/>
                <p14:nvPr/>
              </p14:nvContentPartPr>
              <p14:xfrm>
                <a:off x="8562153" y="1138586"/>
                <a:ext cx="172800" cy="140400"/>
              </p14:xfrm>
            </p:contentPart>
          </mc:Choice>
          <mc:Fallback>
            <p:pic>
              <p:nvPicPr>
                <p:cNvPr id="52" name="Рукописный ввод 51">
                  <a:extLst>
                    <a:ext uri="{FF2B5EF4-FFF2-40B4-BE49-F238E27FC236}">
                      <a16:creationId xmlns:a16="http://schemas.microsoft.com/office/drawing/2014/main" id="{10D66D5B-9E2E-4E5E-863F-E798F8C2E937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8553513" y="1129946"/>
                  <a:ext cx="190440" cy="15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53" name="Рукописный ввод 52">
                  <a:extLst>
                    <a:ext uri="{FF2B5EF4-FFF2-40B4-BE49-F238E27FC236}">
                      <a16:creationId xmlns:a16="http://schemas.microsoft.com/office/drawing/2014/main" id="{AF6E946D-3E8A-4981-BEF1-38AC865181D8}"/>
                    </a:ext>
                  </a:extLst>
                </p14:cNvPr>
                <p14:cNvContentPartPr/>
                <p14:nvPr/>
              </p14:nvContentPartPr>
              <p14:xfrm>
                <a:off x="8724873" y="1142546"/>
                <a:ext cx="141840" cy="122760"/>
              </p14:xfrm>
            </p:contentPart>
          </mc:Choice>
          <mc:Fallback>
            <p:pic>
              <p:nvPicPr>
                <p:cNvPr id="53" name="Рукописный ввод 52">
                  <a:extLst>
                    <a:ext uri="{FF2B5EF4-FFF2-40B4-BE49-F238E27FC236}">
                      <a16:creationId xmlns:a16="http://schemas.microsoft.com/office/drawing/2014/main" id="{AF6E946D-3E8A-4981-BEF1-38AC865181D8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8716233" y="1133906"/>
                  <a:ext cx="159480" cy="14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54" name="Рукописный ввод 53">
                  <a:extLst>
                    <a:ext uri="{FF2B5EF4-FFF2-40B4-BE49-F238E27FC236}">
                      <a16:creationId xmlns:a16="http://schemas.microsoft.com/office/drawing/2014/main" id="{0F2DEFF8-B971-4B43-9010-95EC68F8AD67}"/>
                    </a:ext>
                  </a:extLst>
                </p14:cNvPr>
                <p14:cNvContentPartPr/>
                <p14:nvPr/>
              </p14:nvContentPartPr>
              <p14:xfrm>
                <a:off x="8900553" y="1125626"/>
                <a:ext cx="175680" cy="123120"/>
              </p14:xfrm>
            </p:contentPart>
          </mc:Choice>
          <mc:Fallback>
            <p:pic>
              <p:nvPicPr>
                <p:cNvPr id="54" name="Рукописный ввод 53">
                  <a:extLst>
                    <a:ext uri="{FF2B5EF4-FFF2-40B4-BE49-F238E27FC236}">
                      <a16:creationId xmlns:a16="http://schemas.microsoft.com/office/drawing/2014/main" id="{0F2DEFF8-B971-4B43-9010-95EC68F8AD67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8891553" y="1116626"/>
                  <a:ext cx="193320" cy="14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55" name="Рукописный ввод 54">
                  <a:extLst>
                    <a:ext uri="{FF2B5EF4-FFF2-40B4-BE49-F238E27FC236}">
                      <a16:creationId xmlns:a16="http://schemas.microsoft.com/office/drawing/2014/main" id="{0E21259F-1D3D-4086-AD37-1ACE431C4D57}"/>
                    </a:ext>
                  </a:extLst>
                </p14:cNvPr>
                <p14:cNvContentPartPr/>
                <p14:nvPr/>
              </p14:nvContentPartPr>
              <p14:xfrm>
                <a:off x="9136713" y="1143986"/>
                <a:ext cx="32400" cy="106560"/>
              </p14:xfrm>
            </p:contentPart>
          </mc:Choice>
          <mc:Fallback>
            <p:pic>
              <p:nvPicPr>
                <p:cNvPr id="55" name="Рукописный ввод 54">
                  <a:extLst>
                    <a:ext uri="{FF2B5EF4-FFF2-40B4-BE49-F238E27FC236}">
                      <a16:creationId xmlns:a16="http://schemas.microsoft.com/office/drawing/2014/main" id="{0E21259F-1D3D-4086-AD37-1ACE431C4D57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9128073" y="1134986"/>
                  <a:ext cx="50040" cy="12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56" name="Рукописный ввод 55">
                  <a:extLst>
                    <a:ext uri="{FF2B5EF4-FFF2-40B4-BE49-F238E27FC236}">
                      <a16:creationId xmlns:a16="http://schemas.microsoft.com/office/drawing/2014/main" id="{3324D187-B62A-4903-ADB1-9E785174B892}"/>
                    </a:ext>
                  </a:extLst>
                </p14:cNvPr>
                <p14:cNvContentPartPr/>
                <p14:nvPr/>
              </p14:nvContentPartPr>
              <p14:xfrm>
                <a:off x="9104313" y="1079906"/>
                <a:ext cx="135000" cy="56880"/>
              </p14:xfrm>
            </p:contentPart>
          </mc:Choice>
          <mc:Fallback>
            <p:pic>
              <p:nvPicPr>
                <p:cNvPr id="56" name="Рукописный ввод 55">
                  <a:extLst>
                    <a:ext uri="{FF2B5EF4-FFF2-40B4-BE49-F238E27FC236}">
                      <a16:creationId xmlns:a16="http://schemas.microsoft.com/office/drawing/2014/main" id="{3324D187-B62A-4903-ADB1-9E785174B892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9095673" y="1070906"/>
                  <a:ext cx="152640" cy="74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57" name="Рукописный ввод 56">
                  <a:extLst>
                    <a:ext uri="{FF2B5EF4-FFF2-40B4-BE49-F238E27FC236}">
                      <a16:creationId xmlns:a16="http://schemas.microsoft.com/office/drawing/2014/main" id="{A3EFFAA1-E24D-46C5-B956-C460471B20E4}"/>
                    </a:ext>
                  </a:extLst>
                </p14:cNvPr>
                <p14:cNvContentPartPr/>
                <p14:nvPr/>
              </p14:nvContentPartPr>
              <p14:xfrm>
                <a:off x="9232473" y="1129586"/>
                <a:ext cx="104760" cy="104400"/>
              </p14:xfrm>
            </p:contentPart>
          </mc:Choice>
          <mc:Fallback>
            <p:pic>
              <p:nvPicPr>
                <p:cNvPr id="57" name="Рукописный ввод 56">
                  <a:extLst>
                    <a:ext uri="{FF2B5EF4-FFF2-40B4-BE49-F238E27FC236}">
                      <a16:creationId xmlns:a16="http://schemas.microsoft.com/office/drawing/2014/main" id="{A3EFFAA1-E24D-46C5-B956-C460471B20E4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9223473" y="1120946"/>
                  <a:ext cx="122400" cy="122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58" name="Рукописный ввод 57">
                  <a:extLst>
                    <a:ext uri="{FF2B5EF4-FFF2-40B4-BE49-F238E27FC236}">
                      <a16:creationId xmlns:a16="http://schemas.microsoft.com/office/drawing/2014/main" id="{D85D51B3-E2E1-464E-B7E6-D9EA51844069}"/>
                    </a:ext>
                  </a:extLst>
                </p14:cNvPr>
                <p14:cNvContentPartPr/>
                <p14:nvPr/>
              </p14:nvContentPartPr>
              <p14:xfrm>
                <a:off x="9353793" y="1091066"/>
                <a:ext cx="102600" cy="155880"/>
              </p14:xfrm>
            </p:contentPart>
          </mc:Choice>
          <mc:Fallback>
            <p:pic>
              <p:nvPicPr>
                <p:cNvPr id="58" name="Рукописный ввод 57">
                  <a:extLst>
                    <a:ext uri="{FF2B5EF4-FFF2-40B4-BE49-F238E27FC236}">
                      <a16:creationId xmlns:a16="http://schemas.microsoft.com/office/drawing/2014/main" id="{D85D51B3-E2E1-464E-B7E6-D9EA51844069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9344793" y="1082426"/>
                  <a:ext cx="120240" cy="173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59" name="Рукописный ввод 58">
                  <a:extLst>
                    <a:ext uri="{FF2B5EF4-FFF2-40B4-BE49-F238E27FC236}">
                      <a16:creationId xmlns:a16="http://schemas.microsoft.com/office/drawing/2014/main" id="{B6521EB9-3901-4390-BB6E-A2F30C825F1A}"/>
                    </a:ext>
                  </a:extLst>
                </p14:cNvPr>
                <p14:cNvContentPartPr/>
                <p14:nvPr/>
              </p14:nvContentPartPr>
              <p14:xfrm>
                <a:off x="9546753" y="1107266"/>
                <a:ext cx="109440" cy="132840"/>
              </p14:xfrm>
            </p:contentPart>
          </mc:Choice>
          <mc:Fallback>
            <p:pic>
              <p:nvPicPr>
                <p:cNvPr id="59" name="Рукописный ввод 58">
                  <a:extLst>
                    <a:ext uri="{FF2B5EF4-FFF2-40B4-BE49-F238E27FC236}">
                      <a16:creationId xmlns:a16="http://schemas.microsoft.com/office/drawing/2014/main" id="{B6521EB9-3901-4390-BB6E-A2F30C825F1A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9538113" y="1098626"/>
                  <a:ext cx="12708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60" name="Рукописный ввод 59">
                  <a:extLst>
                    <a:ext uri="{FF2B5EF4-FFF2-40B4-BE49-F238E27FC236}">
                      <a16:creationId xmlns:a16="http://schemas.microsoft.com/office/drawing/2014/main" id="{515C2004-EB22-4331-95F2-D0D9070A899F}"/>
                    </a:ext>
                  </a:extLst>
                </p14:cNvPr>
                <p14:cNvContentPartPr/>
                <p14:nvPr/>
              </p14:nvContentPartPr>
              <p14:xfrm>
                <a:off x="9685713" y="1081706"/>
                <a:ext cx="137160" cy="137520"/>
              </p14:xfrm>
            </p:contentPart>
          </mc:Choice>
          <mc:Fallback>
            <p:pic>
              <p:nvPicPr>
                <p:cNvPr id="60" name="Рукописный ввод 59">
                  <a:extLst>
                    <a:ext uri="{FF2B5EF4-FFF2-40B4-BE49-F238E27FC236}">
                      <a16:creationId xmlns:a16="http://schemas.microsoft.com/office/drawing/2014/main" id="{515C2004-EB22-4331-95F2-D0D9070A899F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9677073" y="1073066"/>
                  <a:ext cx="154800" cy="15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61" name="Рукописный ввод 60">
                  <a:extLst>
                    <a:ext uri="{FF2B5EF4-FFF2-40B4-BE49-F238E27FC236}">
                      <a16:creationId xmlns:a16="http://schemas.microsoft.com/office/drawing/2014/main" id="{9CF7564B-7587-4BCE-96B8-31E11F328B51}"/>
                    </a:ext>
                  </a:extLst>
                </p14:cNvPr>
                <p14:cNvContentPartPr/>
                <p14:nvPr/>
              </p14:nvContentPartPr>
              <p14:xfrm>
                <a:off x="9868953" y="1072706"/>
                <a:ext cx="155160" cy="138600"/>
              </p14:xfrm>
            </p:contentPart>
          </mc:Choice>
          <mc:Fallback>
            <p:pic>
              <p:nvPicPr>
                <p:cNvPr id="61" name="Рукописный ввод 60">
                  <a:extLst>
                    <a:ext uri="{FF2B5EF4-FFF2-40B4-BE49-F238E27FC236}">
                      <a16:creationId xmlns:a16="http://schemas.microsoft.com/office/drawing/2014/main" id="{9CF7564B-7587-4BCE-96B8-31E11F328B51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9859953" y="1064066"/>
                  <a:ext cx="172800" cy="156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62" name="Рукописный ввод 61">
                  <a:extLst>
                    <a:ext uri="{FF2B5EF4-FFF2-40B4-BE49-F238E27FC236}">
                      <a16:creationId xmlns:a16="http://schemas.microsoft.com/office/drawing/2014/main" id="{0711D3A3-8559-4E75-A171-A244E0885197}"/>
                    </a:ext>
                  </a:extLst>
                </p14:cNvPr>
                <p14:cNvContentPartPr/>
                <p14:nvPr/>
              </p14:nvContentPartPr>
              <p14:xfrm>
                <a:off x="10099713" y="1042106"/>
                <a:ext cx="174600" cy="158040"/>
              </p14:xfrm>
            </p:contentPart>
          </mc:Choice>
          <mc:Fallback>
            <p:pic>
              <p:nvPicPr>
                <p:cNvPr id="62" name="Рукописный ввод 61">
                  <a:extLst>
                    <a:ext uri="{FF2B5EF4-FFF2-40B4-BE49-F238E27FC236}">
                      <a16:creationId xmlns:a16="http://schemas.microsoft.com/office/drawing/2014/main" id="{0711D3A3-8559-4E75-A171-A244E0885197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10090713" y="1033466"/>
                  <a:ext cx="192240" cy="175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0" name="Группа 69">
            <a:extLst>
              <a:ext uri="{FF2B5EF4-FFF2-40B4-BE49-F238E27FC236}">
                <a16:creationId xmlns:a16="http://schemas.microsoft.com/office/drawing/2014/main" id="{B80A756E-9215-46A8-B7DE-AA51984A0955}"/>
              </a:ext>
            </a:extLst>
          </p:cNvPr>
          <p:cNvGrpSpPr/>
          <p:nvPr/>
        </p:nvGrpSpPr>
        <p:grpSpPr>
          <a:xfrm>
            <a:off x="8083353" y="1561586"/>
            <a:ext cx="694080" cy="303120"/>
            <a:chOff x="8083353" y="1561586"/>
            <a:chExt cx="694080" cy="3031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64" name="Рукописный ввод 63">
                  <a:extLst>
                    <a:ext uri="{FF2B5EF4-FFF2-40B4-BE49-F238E27FC236}">
                      <a16:creationId xmlns:a16="http://schemas.microsoft.com/office/drawing/2014/main" id="{A5A0A865-3DA7-4C5E-A188-B206A8953DC1}"/>
                    </a:ext>
                  </a:extLst>
                </p14:cNvPr>
                <p14:cNvContentPartPr/>
                <p14:nvPr/>
              </p14:nvContentPartPr>
              <p14:xfrm>
                <a:off x="8083353" y="1600466"/>
                <a:ext cx="171720" cy="221760"/>
              </p14:xfrm>
            </p:contentPart>
          </mc:Choice>
          <mc:Fallback>
            <p:pic>
              <p:nvPicPr>
                <p:cNvPr id="64" name="Рукописный ввод 63">
                  <a:extLst>
                    <a:ext uri="{FF2B5EF4-FFF2-40B4-BE49-F238E27FC236}">
                      <a16:creationId xmlns:a16="http://schemas.microsoft.com/office/drawing/2014/main" id="{A5A0A865-3DA7-4C5E-A188-B206A8953DC1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8074353" y="1591466"/>
                  <a:ext cx="189360" cy="23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65" name="Рукописный ввод 64">
                  <a:extLst>
                    <a:ext uri="{FF2B5EF4-FFF2-40B4-BE49-F238E27FC236}">
                      <a16:creationId xmlns:a16="http://schemas.microsoft.com/office/drawing/2014/main" id="{A205C587-35D8-46D9-A418-B84473668A72}"/>
                    </a:ext>
                  </a:extLst>
                </p14:cNvPr>
                <p14:cNvContentPartPr/>
                <p14:nvPr/>
              </p14:nvContentPartPr>
              <p14:xfrm>
                <a:off x="8296473" y="1600466"/>
                <a:ext cx="22680" cy="185400"/>
              </p14:xfrm>
            </p:contentPart>
          </mc:Choice>
          <mc:Fallback>
            <p:pic>
              <p:nvPicPr>
                <p:cNvPr id="65" name="Рукописный ввод 64">
                  <a:extLst>
                    <a:ext uri="{FF2B5EF4-FFF2-40B4-BE49-F238E27FC236}">
                      <a16:creationId xmlns:a16="http://schemas.microsoft.com/office/drawing/2014/main" id="{A205C587-35D8-46D9-A418-B84473668A72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8287473" y="1591826"/>
                  <a:ext cx="40320" cy="20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66" name="Рукописный ввод 65">
                  <a:extLst>
                    <a:ext uri="{FF2B5EF4-FFF2-40B4-BE49-F238E27FC236}">
                      <a16:creationId xmlns:a16="http://schemas.microsoft.com/office/drawing/2014/main" id="{BD11A77C-4E33-4413-A175-E7A7CF989A63}"/>
                    </a:ext>
                  </a:extLst>
                </p14:cNvPr>
                <p14:cNvContentPartPr/>
                <p14:nvPr/>
              </p14:nvContentPartPr>
              <p14:xfrm>
                <a:off x="8304753" y="1591466"/>
                <a:ext cx="118080" cy="226800"/>
              </p14:xfrm>
            </p:contentPart>
          </mc:Choice>
          <mc:Fallback>
            <p:pic>
              <p:nvPicPr>
                <p:cNvPr id="66" name="Рукописный ввод 65">
                  <a:extLst>
                    <a:ext uri="{FF2B5EF4-FFF2-40B4-BE49-F238E27FC236}">
                      <a16:creationId xmlns:a16="http://schemas.microsoft.com/office/drawing/2014/main" id="{BD11A77C-4E33-4413-A175-E7A7CF989A63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8296113" y="1582466"/>
                  <a:ext cx="135720" cy="24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67" name="Рукописный ввод 66">
                  <a:extLst>
                    <a:ext uri="{FF2B5EF4-FFF2-40B4-BE49-F238E27FC236}">
                      <a16:creationId xmlns:a16="http://schemas.microsoft.com/office/drawing/2014/main" id="{3FC4182E-B671-441E-9888-BCF555155B92}"/>
                    </a:ext>
                  </a:extLst>
                </p14:cNvPr>
                <p14:cNvContentPartPr/>
                <p14:nvPr/>
              </p14:nvContentPartPr>
              <p14:xfrm>
                <a:off x="8527953" y="1692626"/>
                <a:ext cx="70560" cy="12600"/>
              </p14:xfrm>
            </p:contentPart>
          </mc:Choice>
          <mc:Fallback>
            <p:pic>
              <p:nvPicPr>
                <p:cNvPr id="67" name="Рукописный ввод 66">
                  <a:extLst>
                    <a:ext uri="{FF2B5EF4-FFF2-40B4-BE49-F238E27FC236}">
                      <a16:creationId xmlns:a16="http://schemas.microsoft.com/office/drawing/2014/main" id="{3FC4182E-B671-441E-9888-BCF555155B92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8518953" y="1683626"/>
                  <a:ext cx="88200" cy="30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68" name="Рукописный ввод 67">
                  <a:extLst>
                    <a:ext uri="{FF2B5EF4-FFF2-40B4-BE49-F238E27FC236}">
                      <a16:creationId xmlns:a16="http://schemas.microsoft.com/office/drawing/2014/main" id="{79B144A4-67E0-4082-B0C2-CDDFE160D79A}"/>
                    </a:ext>
                  </a:extLst>
                </p14:cNvPr>
                <p14:cNvContentPartPr/>
                <p14:nvPr/>
              </p14:nvContentPartPr>
              <p14:xfrm>
                <a:off x="8699313" y="1561586"/>
                <a:ext cx="78120" cy="174240"/>
              </p14:xfrm>
            </p:contentPart>
          </mc:Choice>
          <mc:Fallback>
            <p:pic>
              <p:nvPicPr>
                <p:cNvPr id="68" name="Рукописный ввод 67">
                  <a:extLst>
                    <a:ext uri="{FF2B5EF4-FFF2-40B4-BE49-F238E27FC236}">
                      <a16:creationId xmlns:a16="http://schemas.microsoft.com/office/drawing/2014/main" id="{79B144A4-67E0-4082-B0C2-CDDFE160D79A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8690673" y="1552586"/>
                  <a:ext cx="95760" cy="19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69" name="Рукописный ввод 68">
                  <a:extLst>
                    <a:ext uri="{FF2B5EF4-FFF2-40B4-BE49-F238E27FC236}">
                      <a16:creationId xmlns:a16="http://schemas.microsoft.com/office/drawing/2014/main" id="{4356B50F-8F3B-48A9-9F06-66A3617B59EA}"/>
                    </a:ext>
                  </a:extLst>
                </p14:cNvPr>
                <p14:cNvContentPartPr/>
                <p14:nvPr/>
              </p14:nvContentPartPr>
              <p14:xfrm>
                <a:off x="8738193" y="1823306"/>
                <a:ext cx="21600" cy="41400"/>
              </p14:xfrm>
            </p:contentPart>
          </mc:Choice>
          <mc:Fallback>
            <p:pic>
              <p:nvPicPr>
                <p:cNvPr id="69" name="Рукописный ввод 68">
                  <a:extLst>
                    <a:ext uri="{FF2B5EF4-FFF2-40B4-BE49-F238E27FC236}">
                      <a16:creationId xmlns:a16="http://schemas.microsoft.com/office/drawing/2014/main" id="{4356B50F-8F3B-48A9-9F06-66A3617B59EA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8729193" y="1814666"/>
                  <a:ext cx="39240" cy="59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73" name="Группа 72">
            <a:extLst>
              <a:ext uri="{FF2B5EF4-FFF2-40B4-BE49-F238E27FC236}">
                <a16:creationId xmlns:a16="http://schemas.microsoft.com/office/drawing/2014/main" id="{D341AA8C-A734-43D4-9CFD-E66B9D1F5DAC}"/>
              </a:ext>
            </a:extLst>
          </p:cNvPr>
          <p:cNvGrpSpPr/>
          <p:nvPr/>
        </p:nvGrpSpPr>
        <p:grpSpPr>
          <a:xfrm>
            <a:off x="7951593" y="102146"/>
            <a:ext cx="418320" cy="281520"/>
            <a:chOff x="7951593" y="102146"/>
            <a:chExt cx="418320" cy="28152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71" name="Рукописный ввод 70">
                  <a:extLst>
                    <a:ext uri="{FF2B5EF4-FFF2-40B4-BE49-F238E27FC236}">
                      <a16:creationId xmlns:a16="http://schemas.microsoft.com/office/drawing/2014/main" id="{DAF447BF-A13C-4BE4-81EC-29EEA95929C4}"/>
                    </a:ext>
                  </a:extLst>
                </p14:cNvPr>
                <p14:cNvContentPartPr/>
                <p14:nvPr/>
              </p14:nvContentPartPr>
              <p14:xfrm>
                <a:off x="7951593" y="126986"/>
                <a:ext cx="180720" cy="256680"/>
              </p14:xfrm>
            </p:contentPart>
          </mc:Choice>
          <mc:Fallback>
            <p:pic>
              <p:nvPicPr>
                <p:cNvPr id="71" name="Рукописный ввод 70">
                  <a:extLst>
                    <a:ext uri="{FF2B5EF4-FFF2-40B4-BE49-F238E27FC236}">
                      <a16:creationId xmlns:a16="http://schemas.microsoft.com/office/drawing/2014/main" id="{DAF447BF-A13C-4BE4-81EC-29EEA95929C4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7942953" y="117986"/>
                  <a:ext cx="198360" cy="274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72" name="Рукописный ввод 71">
                  <a:extLst>
                    <a:ext uri="{FF2B5EF4-FFF2-40B4-BE49-F238E27FC236}">
                      <a16:creationId xmlns:a16="http://schemas.microsoft.com/office/drawing/2014/main" id="{483D8749-48C1-41FF-BDAC-991D8EAEC7E0}"/>
                    </a:ext>
                  </a:extLst>
                </p14:cNvPr>
                <p14:cNvContentPartPr/>
                <p14:nvPr/>
              </p14:nvContentPartPr>
              <p14:xfrm>
                <a:off x="8232393" y="102146"/>
                <a:ext cx="137520" cy="278640"/>
              </p14:xfrm>
            </p:contentPart>
          </mc:Choice>
          <mc:Fallback>
            <p:pic>
              <p:nvPicPr>
                <p:cNvPr id="72" name="Рукописный ввод 71">
                  <a:extLst>
                    <a:ext uri="{FF2B5EF4-FFF2-40B4-BE49-F238E27FC236}">
                      <a16:creationId xmlns:a16="http://schemas.microsoft.com/office/drawing/2014/main" id="{483D8749-48C1-41FF-BDAC-991D8EAEC7E0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8223753" y="93506"/>
                  <a:ext cx="155160" cy="2962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17204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Математика 16 х 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9082_TF02787947.potx" id="{3964D7A7-1B85-4031-AAD6-1B50F98CF473}" vid="{CAF00616-F4D4-4454-9A4A-5919532F2D53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по математике с числом «Пи» (широкоэкранный формат)</Template>
  <TotalTime>2371</TotalTime>
  <Words>314</Words>
  <Application>Microsoft Office PowerPoint</Application>
  <PresentationFormat>Произвольный</PresentationFormat>
  <Paragraphs>63</Paragraphs>
  <Slides>17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Cambria Math</vt:lpstr>
      <vt:lpstr>Euphemia</vt:lpstr>
      <vt:lpstr>FontHeader</vt:lpstr>
      <vt:lpstr>georgia</vt:lpstr>
      <vt:lpstr>Times New Roman</vt:lpstr>
      <vt:lpstr>Wingdings</vt:lpstr>
      <vt:lpstr>Математика 16 х 9</vt:lpstr>
      <vt:lpstr>«Чтобы оставаться на месте, нужно бежать сломя голову, а чтобы двигаться вперед, надо бежать в два раза быстрее»  Льюис Кэролл  "Алиса в стране чудес"</vt:lpstr>
      <vt:lpstr>Правила внутреннего распорядка обучающихся Государственного бюджетного общеобразовательного учреждения Второй Санкт-Петербургской Гимназии </vt:lpstr>
      <vt:lpstr>Окружность</vt:lpstr>
      <vt:lpstr>Цель урока:  совершенствовать навыки решения задач</vt:lpstr>
      <vt:lpstr>Презентация PowerPoint</vt:lpstr>
      <vt:lpstr>Презентация PowerPoint</vt:lpstr>
      <vt:lpstr>Презентация PowerPoint</vt:lpstr>
      <vt:lpstr>Рабочая тетрадь №84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заголовка</dc:title>
  <dc:creator>Ирина Никитина</dc:creator>
  <cp:lastModifiedBy>Ирина Никитина</cp:lastModifiedBy>
  <cp:revision>114</cp:revision>
  <dcterms:created xsi:type="dcterms:W3CDTF">2021-01-27T12:23:50Z</dcterms:created>
  <dcterms:modified xsi:type="dcterms:W3CDTF">2021-02-28T19:46:53Z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