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юк Анатолий" initials="КАС" lastIdx="1" clrIdx="0">
    <p:extLst>
      <p:ext uri="{19B8F6BF-5375-455C-9EA6-DF929625EA0E}">
        <p15:presenceInfo xmlns:p15="http://schemas.microsoft.com/office/powerpoint/2012/main" userId="Каюк Анатоли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91FDB-8930-4F8E-926B-E6E6D4CF386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E27BF-49CC-4467-BA03-A881181D2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16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29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8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729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391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006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1274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591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189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106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9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56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09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90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85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5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6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56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B6408C8-3395-44AE-9EB3-3514718DF6E0}" type="datetimeFigureOut">
              <a:rPr lang="ru-RU" smtClean="0"/>
              <a:t>27.04.2020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91B57CC-10FA-4B1B-8B2F-EDFE91DD9A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471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3638" y="600957"/>
            <a:ext cx="10319068" cy="236220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Урок математики в 4 </a:t>
            </a:r>
            <a:r>
              <a:rPr lang="ru-RU" dirty="0" err="1" smtClean="0">
                <a:solidFill>
                  <a:srgbClr val="002060"/>
                </a:solidFill>
              </a:rPr>
              <a:t>класе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07679" y="4531360"/>
            <a:ext cx="3015085" cy="1168616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Подготовила учитель математики </a:t>
            </a:r>
            <a:r>
              <a:rPr lang="ru-RU" b="1" dirty="0" err="1" smtClean="0">
                <a:solidFill>
                  <a:schemeClr val="bg1"/>
                </a:solidFill>
              </a:rPr>
              <a:t>Шилекето</a:t>
            </a:r>
            <a:r>
              <a:rPr lang="ru-RU" b="1" dirty="0" smtClean="0">
                <a:solidFill>
                  <a:schemeClr val="bg1"/>
                </a:solidFill>
              </a:rPr>
              <a:t> Т.В.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62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3439" cy="680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0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7000"/>
                <a:hueMod val="162000"/>
                <a:satMod val="200000"/>
                <a:lumMod val="124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9760" y="1412240"/>
            <a:ext cx="9733280" cy="193899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Письменный прием вычитания вида 60 - 23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3936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9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881" y="579120"/>
            <a:ext cx="20421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60-23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42640" y="3789680"/>
            <a:ext cx="42750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– это  20 и 3</a:t>
            </a:r>
            <a:endParaRPr lang="ru-RU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165600" y="856119"/>
            <a:ext cx="71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=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68240" y="625286"/>
            <a:ext cx="3903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( 60-20) – 3 =</a:t>
            </a:r>
            <a:endParaRPr lang="ru-RU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71873" y="625285"/>
            <a:ext cx="983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05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0893" y="802168"/>
            <a:ext cx="827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теперь давайте выполним вычитание в столбик.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47520" y="2306320"/>
            <a:ext cx="1127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60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36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endParaRPr lang="ru-RU" sz="36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8040" y="2004367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6640" y="3506649"/>
            <a:ext cx="434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21840" y="3485436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29200" y="2466032"/>
            <a:ext cx="1020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76160" y="2466032"/>
            <a:ext cx="941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42560" y="3645148"/>
            <a:ext cx="806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18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87920" y="3722092"/>
            <a:ext cx="829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0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6841" y="914400"/>
            <a:ext cx="2492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Задача №2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1155" y="2290712"/>
            <a:ext cx="88706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Во время зарядки Сережа сделал 40 упражнений. Из них 14 упражнений –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Вращение руками, 8 упражнений –наклоны туловища, остальные упражнения – приседания.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Сколько приседаний сделал Сережа?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96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4788" y="922800"/>
            <a:ext cx="1920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Условие: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9691" y="1837730"/>
            <a:ext cx="45908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Всего – 40 упражнений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Вращение руками – 14 </a:t>
            </a:r>
            <a:r>
              <a:rPr lang="ru-RU" sz="2000" dirty="0" err="1" smtClean="0">
                <a:solidFill>
                  <a:schemeClr val="bg1"/>
                </a:solidFill>
              </a:rPr>
              <a:t>упр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Наклоны туловища – 8 </a:t>
            </a:r>
            <a:r>
              <a:rPr lang="ru-RU" sz="2000" dirty="0" err="1" smtClean="0">
                <a:solidFill>
                  <a:schemeClr val="bg1"/>
                </a:solidFill>
              </a:rPr>
              <a:t>упр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Сколько приседаний ?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373278" y="2263778"/>
            <a:ext cx="329939" cy="471341"/>
          </a:xfrm>
          <a:prstGeom prst="rightBrace">
            <a:avLst>
              <a:gd name="adj1" fmla="val 58333"/>
              <a:gd name="adj2" fmla="val 50000"/>
            </a:avLst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6074" y="3582186"/>
            <a:ext cx="217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Решение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7905" y="3944589"/>
            <a:ext cx="799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Сколько всего наклонов и вращение руками выполнил Сережа?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67905" y="4458878"/>
            <a:ext cx="2313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1) 14+8= 22 (</a:t>
            </a:r>
            <a:r>
              <a:rPr lang="ru-RU" sz="2000" dirty="0" err="1" smtClean="0">
                <a:solidFill>
                  <a:schemeClr val="bg1"/>
                </a:solidFill>
              </a:rPr>
              <a:t>упр</a:t>
            </a:r>
            <a:r>
              <a:rPr lang="ru-RU" sz="2000" dirty="0" smtClean="0">
                <a:solidFill>
                  <a:schemeClr val="bg1"/>
                </a:solidFill>
              </a:rPr>
              <a:t>)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777" y="5003945"/>
            <a:ext cx="494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Сколько всего выполнил приседаний?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9515" y="2314782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7905" y="5608948"/>
            <a:ext cx="2228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2) 40-22 = 18 (</a:t>
            </a:r>
            <a:r>
              <a:rPr lang="ru-RU" dirty="0" err="1" smtClean="0">
                <a:solidFill>
                  <a:schemeClr val="bg1"/>
                </a:solidFill>
              </a:rPr>
              <a:t>упр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02283" y="6315959"/>
            <a:ext cx="5051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Ответ: 18  приседаний выполнил Сережа.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27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1287" y="1206631"/>
            <a:ext cx="5354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Домашняя работа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9947" y="2978870"/>
            <a:ext cx="6862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Учебник </a:t>
            </a:r>
            <a:r>
              <a:rPr lang="ru-RU" sz="2800" dirty="0" err="1" smtClean="0">
                <a:solidFill>
                  <a:schemeClr val="bg1"/>
                </a:solidFill>
              </a:rPr>
              <a:t>стр</a:t>
            </a:r>
            <a:r>
              <a:rPr lang="ru-RU" sz="2800" dirty="0" smtClean="0">
                <a:solidFill>
                  <a:schemeClr val="bg1"/>
                </a:solidFill>
              </a:rPr>
              <a:t> 106 № 4 ( 1,2 столбик)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4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274</TotalTime>
  <Words>165</Words>
  <Application>Microsoft Office PowerPoint</Application>
  <PresentationFormat>Широкоэкранный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Сектор</vt:lpstr>
      <vt:lpstr>Урок математики в 4 класе.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4 класе.</dc:title>
  <dc:creator>Каюк Анатолий</dc:creator>
  <cp:lastModifiedBy>Каюк Анатолий</cp:lastModifiedBy>
  <cp:revision>19</cp:revision>
  <dcterms:created xsi:type="dcterms:W3CDTF">2020-04-26T15:55:59Z</dcterms:created>
  <dcterms:modified xsi:type="dcterms:W3CDTF">2020-04-27T11:51:56Z</dcterms:modified>
</cp:coreProperties>
</file>