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119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50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3511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22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350118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5048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44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09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48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614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647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834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62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48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7845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221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AD00A-37F3-408D-B494-C639729B5FD9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5007919-CB3F-4411-8C7D-1EE142F739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32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Вычитание чисел с переходом через разряд типа 34-5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02077" y="4345756"/>
            <a:ext cx="4081807" cy="1310325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учитель математики </a:t>
            </a:r>
            <a:r>
              <a:rPr lang="ru-RU" dirty="0" err="1" smtClean="0"/>
              <a:t>Шилекето</a:t>
            </a:r>
            <a:r>
              <a:rPr lang="ru-RU" dirty="0" smtClean="0"/>
              <a:t> Татьяна Владимировна</a:t>
            </a:r>
          </a:p>
          <a:p>
            <a:r>
              <a:rPr lang="ru-RU" dirty="0" smtClean="0"/>
              <a:t>МБОУ ООШ №7 Сергиев Посад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72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videouroki.net/html/2018/12/21/v_5c1ccc102af11/99726063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988"/>
            <a:ext cx="12191999" cy="69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5297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multiurok.ru/html/2017/12/02/s_5a21f85915a68/img_s761081_3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3329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09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6120" y="320510"/>
            <a:ext cx="4741682" cy="40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Найдем разность данных чисел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801278" y="1046375"/>
            <a:ext cx="5607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dirty="0" smtClean="0"/>
              <a:t>Сначала начнем вычитание с единиц.</a:t>
            </a:r>
          </a:p>
          <a:p>
            <a:pPr marL="342900" indent="-342900">
              <a:buAutoNum type="arabicParenR"/>
            </a:pPr>
            <a:r>
              <a:rPr lang="ru-RU" dirty="0" smtClean="0"/>
              <a:t>Затем определим сколько десятков осталось</a:t>
            </a:r>
          </a:p>
          <a:p>
            <a:pPr marL="342900" indent="-342900">
              <a:buAutoNum type="arabicParenR"/>
            </a:pPr>
            <a:r>
              <a:rPr lang="ru-RU" dirty="0" smtClean="0"/>
              <a:t>Получим разность 29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77971" y="2696066"/>
            <a:ext cx="127261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.   10</a:t>
            </a:r>
          </a:p>
          <a:p>
            <a:r>
              <a:rPr lang="ru-RU" sz="4000" dirty="0" smtClean="0"/>
              <a:t>34</a:t>
            </a:r>
          </a:p>
          <a:p>
            <a:r>
              <a:rPr lang="ru-RU" sz="4000" u="sng" dirty="0" smtClean="0"/>
              <a:t>- 5</a:t>
            </a:r>
            <a:endParaRPr lang="ru-RU" sz="4000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2017336" y="4296504"/>
            <a:ext cx="558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9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677971" y="4296504"/>
            <a:ext cx="4204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44789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4021" y="263952"/>
            <a:ext cx="50716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Решим Задачу № 19 (1)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923828" y="787171"/>
            <a:ext cx="86538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женские народные костюмы надо пришить 32 м атласной ленты разных цветов. Пришили 14 м ленты красного цвета и 9м ленты желтого цвета. Сколько метров ленты осталось пришить?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7522" y="1800520"/>
            <a:ext cx="52695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Условие:</a:t>
            </a:r>
          </a:p>
          <a:p>
            <a:r>
              <a:rPr lang="ru-RU" dirty="0" smtClean="0"/>
              <a:t>Всего атласной ленты – 32м </a:t>
            </a:r>
          </a:p>
          <a:p>
            <a:r>
              <a:rPr lang="ru-RU" dirty="0" smtClean="0"/>
              <a:t>Ленты красного цвета – 14м     ?</a:t>
            </a:r>
          </a:p>
          <a:p>
            <a:r>
              <a:rPr lang="ru-RU" dirty="0" smtClean="0"/>
              <a:t>Ленты желтого цвета – 9м</a:t>
            </a:r>
          </a:p>
          <a:p>
            <a:r>
              <a:rPr lang="ru-RU" dirty="0" smtClean="0"/>
              <a:t>Сколько осталось пришить -?</a:t>
            </a:r>
            <a:endParaRPr lang="ru-RU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4128940" y="2413260"/>
            <a:ext cx="164875" cy="50770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23828" y="3367867"/>
            <a:ext cx="716437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</a:p>
          <a:p>
            <a:r>
              <a:rPr lang="ru-RU" dirty="0" smtClean="0"/>
              <a:t>Сколько всего пришили ленты?</a:t>
            </a:r>
          </a:p>
          <a:p>
            <a:pPr marL="342900" indent="-342900">
              <a:buAutoNum type="arabicParenR"/>
            </a:pPr>
            <a:r>
              <a:rPr lang="ru-RU" dirty="0" smtClean="0"/>
              <a:t>14+9 =23 (м)</a:t>
            </a:r>
          </a:p>
          <a:p>
            <a:r>
              <a:rPr lang="ru-RU" dirty="0" smtClean="0"/>
              <a:t>Сколько осталось пришить?</a:t>
            </a:r>
          </a:p>
          <a:p>
            <a:r>
              <a:rPr lang="ru-RU" dirty="0" smtClean="0"/>
              <a:t>2) 32 -23 = 9 (м)</a:t>
            </a:r>
          </a:p>
          <a:p>
            <a:r>
              <a:rPr lang="ru-RU" dirty="0" smtClean="0"/>
              <a:t>Ответ: 9 метров атласной ленты осталось пришить.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73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06392" y="490194"/>
            <a:ext cx="995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№ 21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82425" y="1480008"/>
            <a:ext cx="7070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. </a:t>
            </a:r>
            <a:r>
              <a:rPr lang="ru-RU" sz="1600" dirty="0" smtClean="0">
                <a:solidFill>
                  <a:srgbClr val="FF0000"/>
                </a:solidFill>
              </a:rPr>
              <a:t>10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23</a:t>
            </a:r>
          </a:p>
          <a:p>
            <a:r>
              <a:rPr lang="ru-RU" sz="3200" u="sng" dirty="0" smtClean="0"/>
              <a:t>-6</a:t>
            </a:r>
            <a:endParaRPr lang="ru-RU" sz="32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982683" y="3176833"/>
            <a:ext cx="3994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7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97584" y="3176833"/>
            <a:ext cx="2851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26763" y="1480008"/>
            <a:ext cx="10935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/>
              <a:t> </a:t>
            </a:r>
            <a:r>
              <a:rPr lang="ru-RU" sz="3200" dirty="0" smtClean="0"/>
              <a:t>41</a:t>
            </a:r>
          </a:p>
          <a:p>
            <a:r>
              <a:rPr lang="ru-RU" sz="3200" u="sng" dirty="0" smtClean="0"/>
              <a:t>- 3</a:t>
            </a:r>
            <a:endParaRPr lang="ru-RU" sz="3200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2413262" y="3049669"/>
            <a:ext cx="405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8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111605" y="3049669"/>
            <a:ext cx="3016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3657600" y="1480008"/>
            <a:ext cx="76785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62</a:t>
            </a:r>
          </a:p>
          <a:p>
            <a:r>
              <a:rPr lang="ru-RU" sz="3200" u="sng" dirty="0" smtClean="0"/>
              <a:t>- 7</a:t>
            </a:r>
            <a:endParaRPr lang="ru-RU" sz="3200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3921551" y="3049669"/>
            <a:ext cx="484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1" y="3049669"/>
            <a:ext cx="34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5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02177" y="1480007"/>
            <a:ext cx="7670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.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75</a:t>
            </a:r>
          </a:p>
          <a:p>
            <a:r>
              <a:rPr lang="ru-RU" sz="3200" u="sng" dirty="0" smtClean="0"/>
              <a:t>- 6</a:t>
            </a:r>
            <a:endParaRPr lang="ru-RU" sz="3200" u="sng" dirty="0"/>
          </a:p>
        </p:txBody>
      </p:sp>
      <p:sp>
        <p:nvSpPr>
          <p:cNvPr id="13" name="TextBox 12"/>
          <p:cNvSpPr txBox="1"/>
          <p:nvPr/>
        </p:nvSpPr>
        <p:spPr>
          <a:xfrm>
            <a:off x="5288437" y="3049667"/>
            <a:ext cx="381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9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962778" y="3049667"/>
            <a:ext cx="3452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6550024" y="1480007"/>
            <a:ext cx="7506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. </a:t>
            </a:r>
            <a:r>
              <a:rPr lang="ru-RU" dirty="0" smtClean="0">
                <a:solidFill>
                  <a:srgbClr val="FF0000"/>
                </a:solidFill>
              </a:rPr>
              <a:t>10</a:t>
            </a:r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dirty="0" smtClean="0"/>
              <a:t>94</a:t>
            </a:r>
          </a:p>
          <a:p>
            <a:r>
              <a:rPr lang="ru-RU" sz="3200" u="sng" dirty="0" smtClean="0"/>
              <a:t>- 8</a:t>
            </a:r>
            <a:endParaRPr lang="ru-RU" sz="3200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6862713" y="3049667"/>
            <a:ext cx="327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6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6593615" y="3049667"/>
            <a:ext cx="4388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8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9155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</TotalTime>
  <Words>181</Words>
  <Application>Microsoft Office PowerPoint</Application>
  <PresentationFormat>Широкоэкранный</PresentationFormat>
  <Paragraphs>51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Грань</vt:lpstr>
      <vt:lpstr>Вычитание чисел с переходом через разряд типа 34-5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Вычитание чисел с переходом через разряд типа 34-5</dc:title>
  <dc:creator>Каюк Анатолий</dc:creator>
  <cp:lastModifiedBy>Каюк Анатолий</cp:lastModifiedBy>
  <cp:revision>5</cp:revision>
  <dcterms:created xsi:type="dcterms:W3CDTF">2020-04-29T09:21:58Z</dcterms:created>
  <dcterms:modified xsi:type="dcterms:W3CDTF">2020-04-29T15:16:20Z</dcterms:modified>
</cp:coreProperties>
</file>