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2829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5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834835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42378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15251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61267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40990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778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34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6142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09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0766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793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66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759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331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640027-AC46-400C-8A88-00E7E464349F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9852693-45E7-4340-92D9-916C9BA8B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6265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1" y="685800"/>
            <a:ext cx="8752019" cy="1623768"/>
          </a:xfrm>
        </p:spPr>
        <p:txBody>
          <a:bodyPr/>
          <a:lstStyle/>
          <a:p>
            <a:pPr algn="ctr"/>
            <a:r>
              <a:rPr lang="ru-RU" dirty="0" smtClean="0"/>
              <a:t>    </a:t>
            </a:r>
            <a:r>
              <a:rPr lang="ru-RU" dirty="0"/>
              <a:t>Деление на 0</a:t>
            </a:r>
            <a:r>
              <a:rPr lang="ru-RU" dirty="0" smtClean="0"/>
              <a:t>    </a:t>
            </a:r>
            <a:r>
              <a:rPr lang="ru-RU" dirty="0" smtClean="0">
                <a:solidFill>
                  <a:schemeClr val="bg1"/>
                </a:solidFill>
              </a:rPr>
              <a:t>Деление </a:t>
            </a:r>
            <a:r>
              <a:rPr lang="ru-RU" dirty="0">
                <a:solidFill>
                  <a:schemeClr val="bg1"/>
                </a:solidFill>
              </a:rPr>
              <a:t>на 0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64371" y="4845377"/>
            <a:ext cx="3817856" cy="1065229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Подготовила учитель математики </a:t>
            </a:r>
            <a:r>
              <a:rPr lang="ru-RU" dirty="0" err="1">
                <a:solidFill>
                  <a:schemeClr val="tx1"/>
                </a:solidFill>
              </a:rPr>
              <a:t>Шилекето</a:t>
            </a:r>
            <a:r>
              <a:rPr lang="ru-RU" dirty="0">
                <a:solidFill>
                  <a:schemeClr val="tx1"/>
                </a:solidFill>
              </a:rPr>
              <a:t> Татьяна Владимировна</a:t>
            </a:r>
          </a:p>
          <a:p>
            <a:r>
              <a:rPr lang="ru-RU" dirty="0">
                <a:solidFill>
                  <a:schemeClr val="tx1"/>
                </a:solidFill>
              </a:rPr>
              <a:t>МБОУ ООШ №7 Сергиев Посад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86446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avatars.mds.yandex.net/get-pdb/214908/ab6d9570-7f7d-4db5-91ad-f266872d0fef/s1200?webp=fal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658599" cy="678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65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2060"/>
                </a:solidFill>
              </a:rPr>
              <a:t>Деление на 0    </a:t>
            </a:r>
            <a:r>
              <a:rPr lang="ru-RU" dirty="0" smtClean="0">
                <a:solidFill>
                  <a:schemeClr val="bg1"/>
                </a:solidFill>
              </a:rPr>
              <a:t>0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Цель-создать </a:t>
            </a:r>
            <a:r>
              <a:rPr lang="ru-RU" dirty="0"/>
              <a:t>условия для формирования умения делить 0 на </a:t>
            </a:r>
            <a:r>
              <a:rPr lang="ru-RU" dirty="0" smtClean="0"/>
              <a:t>число.</a:t>
            </a:r>
          </a:p>
          <a:p>
            <a:r>
              <a:rPr lang="ru-RU" dirty="0" smtClean="0"/>
              <a:t>Задачи:</a:t>
            </a:r>
          </a:p>
          <a:p>
            <a:r>
              <a:rPr lang="ru-RU" dirty="0"/>
              <a:t>раскрыть смысл деления 0 на число через связь умножения и деления;</a:t>
            </a:r>
          </a:p>
          <a:p>
            <a:r>
              <a:rPr lang="ru-RU" dirty="0"/>
              <a:t>развивать самостоятельность, внимание, мышление;</a:t>
            </a:r>
          </a:p>
          <a:p>
            <a:r>
              <a:rPr lang="ru-RU" dirty="0"/>
              <a:t>формировать навыки решения примеров на табличное умножение и деление.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</a:rPr>
              <a:t>З </a:t>
            </a:r>
            <a:r>
              <a:rPr lang="ru-RU" dirty="0">
                <a:solidFill>
                  <a:schemeClr val="bg1"/>
                </a:solidFill>
              </a:rPr>
              <a:t>на 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4520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fsd.videouroki.net/html/2018/12/21/v_5c1ccc102af11/99726063_2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5988"/>
            <a:ext cx="12191999" cy="692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620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213/00008aca-7407bfc4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268" y="98629"/>
            <a:ext cx="9690754" cy="6759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68765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znakka4estva.ru/uploads/category_items/sources/be5e253b5cadad3354890378c3c1e05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072" y="0"/>
            <a:ext cx="9147598" cy="6688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5993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85" y="-11785"/>
            <a:ext cx="9040309" cy="6780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0013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08808" y="414779"/>
            <a:ext cx="3376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14 мая.</a:t>
            </a:r>
          </a:p>
          <a:p>
            <a:r>
              <a:rPr lang="ru-RU" dirty="0" smtClean="0"/>
              <a:t>Классная работа.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7249212" y="509047"/>
            <a:ext cx="1512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Стр</a:t>
            </a:r>
            <a:r>
              <a:rPr lang="ru-RU" dirty="0" smtClean="0"/>
              <a:t> 117 №2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065229" y="1593130"/>
            <a:ext cx="1039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/>
              <a:t>0:2= 0</a:t>
            </a:r>
            <a:endParaRPr lang="ru-RU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65229" y="2187019"/>
            <a:ext cx="10686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0:5=0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2856322" y="1593130"/>
            <a:ext cx="12094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0:3=0</a:t>
            </a:r>
            <a:endParaRPr lang="ru-RU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780908" y="2187020"/>
            <a:ext cx="10215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0:6=0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232635" y="1593130"/>
            <a:ext cx="12443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0+7=7</a:t>
            </a:r>
            <a:endParaRPr lang="ru-RU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4232635" y="2187019"/>
            <a:ext cx="10874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0:7=0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461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03076" y="377073"/>
            <a:ext cx="19495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Задача №1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641023" y="1065229"/>
            <a:ext cx="7258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В ателье было 12 метров ткани. Швея сшила 4 платья, на каждое платье израсходовала 3 метра ткани. Сколько метров ткани осталось?</a:t>
            </a:r>
            <a:endParaRPr lang="ru-RU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886121" y="2430494"/>
            <a:ext cx="37041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Условие:</a:t>
            </a:r>
          </a:p>
          <a:p>
            <a:r>
              <a:rPr lang="ru-RU" dirty="0" smtClean="0"/>
              <a:t>Было ткани- 12 м</a:t>
            </a:r>
          </a:p>
          <a:p>
            <a:r>
              <a:rPr lang="ru-RU" dirty="0" smtClean="0"/>
              <a:t>Израсходовала 3м на 4 </a:t>
            </a:r>
            <a:r>
              <a:rPr lang="ru-RU" dirty="0" smtClean="0"/>
              <a:t>платья - ?</a:t>
            </a:r>
            <a:endParaRPr lang="ru-RU" dirty="0" smtClean="0"/>
          </a:p>
          <a:p>
            <a:r>
              <a:rPr lang="ru-RU" dirty="0" smtClean="0"/>
              <a:t>Сколько ткани осталось-?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91852" y="3714161"/>
            <a:ext cx="56963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Решение:</a:t>
            </a:r>
          </a:p>
          <a:p>
            <a:r>
              <a:rPr lang="ru-RU" sz="2400" dirty="0" smtClean="0"/>
              <a:t>Сколько ткани ушло на платья?</a:t>
            </a:r>
          </a:p>
          <a:p>
            <a:pPr marL="342900" indent="-342900">
              <a:buAutoNum type="arabicParenR"/>
            </a:pPr>
            <a:r>
              <a:rPr lang="ru-RU" sz="2400" dirty="0" smtClean="0"/>
              <a:t>3*4=12 (м)</a:t>
            </a:r>
          </a:p>
          <a:p>
            <a:r>
              <a:rPr lang="ru-RU" sz="2400" dirty="0" smtClean="0"/>
              <a:t>Сколько ткани осталось?</a:t>
            </a:r>
          </a:p>
          <a:p>
            <a:r>
              <a:rPr lang="ru-RU" sz="2400" dirty="0" smtClean="0"/>
              <a:t>2)12-12=0</a:t>
            </a:r>
          </a:p>
          <a:p>
            <a:r>
              <a:rPr lang="ru-RU" sz="2400" dirty="0" smtClean="0"/>
              <a:t>Ответ: 0 метров ткани осталось.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8953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2759" y="452487"/>
            <a:ext cx="2161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Домашняя работа.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121790" y="1357460"/>
            <a:ext cx="131032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 *3=9</a:t>
            </a:r>
          </a:p>
          <a:p>
            <a:r>
              <a:rPr lang="ru-RU" sz="3200" dirty="0" smtClean="0"/>
              <a:t>3-3=0</a:t>
            </a:r>
          </a:p>
          <a:p>
            <a:r>
              <a:rPr lang="ru-RU" sz="3200" dirty="0" smtClean="0"/>
              <a:t>3:3=1</a:t>
            </a:r>
            <a:endParaRPr lang="ru-RU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3148553" y="1357461"/>
            <a:ext cx="15338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 +3 =4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3148553" y="1942236"/>
            <a:ext cx="14019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1*3=3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148553" y="2477878"/>
            <a:ext cx="14208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3:1=3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5552388" y="1442302"/>
            <a:ext cx="14894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0+3=3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5552388" y="2027077"/>
            <a:ext cx="13760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0:3=0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571242" y="2527011"/>
            <a:ext cx="13572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3-0=3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731297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201</TotalTime>
  <Words>173</Words>
  <Application>Microsoft Office PowerPoint</Application>
  <PresentationFormat>Широкоэкранный</PresentationFormat>
  <Paragraphs>41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    Деление на 0    Деление на 0</vt:lpstr>
      <vt:lpstr>Деление на 0    0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Деление на 0</dc:title>
  <dc:creator>Каюк Анатолий</dc:creator>
  <cp:lastModifiedBy>Каюк Анатолий</cp:lastModifiedBy>
  <cp:revision>8</cp:revision>
  <dcterms:created xsi:type="dcterms:W3CDTF">2020-05-12T12:51:53Z</dcterms:created>
  <dcterms:modified xsi:type="dcterms:W3CDTF">2021-03-31T07:16:21Z</dcterms:modified>
</cp:coreProperties>
</file>