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1" r:id="rId1"/>
  </p:sldMasterIdLst>
  <p:sldIdLst>
    <p:sldId id="256" r:id="rId2"/>
    <p:sldId id="257" r:id="rId3"/>
    <p:sldId id="265" r:id="rId4"/>
    <p:sldId id="260" r:id="rId5"/>
    <p:sldId id="258" r:id="rId6"/>
    <p:sldId id="261" r:id="rId7"/>
    <p:sldId id="259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1209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545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41330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27671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26198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93476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497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046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98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729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3507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110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1056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68220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7525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906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820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F4CFFA6-B8FF-4E26-9BFE-389CFDEA298D}" type="datetimeFigureOut">
              <a:rPr lang="ru-RU" smtClean="0"/>
              <a:t>12.05.2020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5F3EA5D0-0387-4E14-8890-0FAE80262D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39720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  <p:sldLayoutId id="2147483743" r:id="rId12"/>
    <p:sldLayoutId id="2147483744" r:id="rId13"/>
    <p:sldLayoutId id="2147483745" r:id="rId14"/>
    <p:sldLayoutId id="2147483746" r:id="rId15"/>
    <p:sldLayoutId id="2147483747" r:id="rId16"/>
    <p:sldLayoutId id="2147483748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5546" y="933254"/>
            <a:ext cx="7211506" cy="1640263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Умножение 0 и на 0.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38506" y="4713403"/>
            <a:ext cx="3733016" cy="148000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Подготовила учитель математики </a:t>
            </a:r>
            <a:r>
              <a:rPr lang="ru-RU" dirty="0" err="1" smtClean="0"/>
              <a:t>Шилекето</a:t>
            </a:r>
            <a:r>
              <a:rPr lang="ru-RU" dirty="0" smtClean="0"/>
              <a:t> Татьяна Владимировна</a:t>
            </a:r>
          </a:p>
          <a:p>
            <a:r>
              <a:rPr lang="ru-RU" dirty="0" smtClean="0"/>
              <a:t>МБОУ ООШ №7 Сергиев Посад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0705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214908/ab6d9570-7f7d-4db5-91ad-f266872d0fe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6585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2698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684210" y="254525"/>
            <a:ext cx="7809339" cy="1263190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</a:t>
            </a:r>
            <a:r>
              <a:rPr lang="ru-RU" dirty="0" smtClean="0">
                <a:solidFill>
                  <a:srgbClr val="FF0000"/>
                </a:solidFill>
              </a:rPr>
              <a:t>Умножение </a:t>
            </a:r>
            <a:r>
              <a:rPr lang="ru-RU" dirty="0">
                <a:solidFill>
                  <a:srgbClr val="FF0000"/>
                </a:solidFill>
              </a:rPr>
              <a:t>0 и на 0.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4211" y="1423447"/>
            <a:ext cx="8855715" cy="5043341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</a:rPr>
              <a:t>Цель: познакомить с правилом умножения числа 0 и на </a:t>
            </a:r>
            <a:r>
              <a:rPr lang="ru-RU" dirty="0" smtClean="0">
                <a:solidFill>
                  <a:schemeClr val="bg1"/>
                </a:solidFill>
              </a:rPr>
              <a:t>0.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Задачи</a:t>
            </a:r>
            <a:r>
              <a:rPr lang="ru-RU" dirty="0">
                <a:solidFill>
                  <a:schemeClr val="bg1"/>
                </a:solidFill>
              </a:rPr>
              <a:t>:  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1</a:t>
            </a:r>
            <a:r>
              <a:rPr lang="ru-RU" dirty="0">
                <a:solidFill>
                  <a:schemeClr val="bg1"/>
                </a:solidFill>
              </a:rPr>
              <a:t>. Формировать умение умножать число на 0 и 0 на число, делать выводы, решать задачи на уменьшение числа в несколько раз.</a:t>
            </a:r>
          </a:p>
          <a:p>
            <a:r>
              <a:rPr lang="ru-RU" dirty="0">
                <a:solidFill>
                  <a:schemeClr val="bg1"/>
                </a:solidFill>
              </a:rPr>
              <a:t> 2. Совершенствовать вычислительные навыки.</a:t>
            </a:r>
          </a:p>
          <a:p>
            <a:r>
              <a:rPr lang="ru-RU" dirty="0">
                <a:solidFill>
                  <a:schemeClr val="bg1"/>
                </a:solidFill>
              </a:rPr>
              <a:t>3. Воспитывать самостоятельность, умение работать в классе.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5389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videouroki.net/html/2018/12/21/v_5c1ccc102af11/99726063_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5988"/>
            <a:ext cx="12191999" cy="692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87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cloud.prezentacii.org/18/11/95755/images/screen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753600" cy="6810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3948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00.infourok.ru/images/doc/189/215840/img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34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71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784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3681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5.infourok.ru/uploads/ex/0b09/000eeba0-f069cc74/img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3272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99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4285" y="490194"/>
            <a:ext cx="31202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</a:t>
            </a:r>
            <a:r>
              <a:rPr lang="ru-RU" dirty="0" smtClean="0">
                <a:solidFill>
                  <a:schemeClr val="bg1"/>
                </a:solidFill>
              </a:rPr>
              <a:t>13 АПРЕЛЯ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 Классная работа.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46796" y="490194"/>
            <a:ext cx="1390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Стр</a:t>
            </a:r>
            <a:r>
              <a:rPr lang="ru-RU" dirty="0" smtClean="0"/>
              <a:t> 116 №3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88537" y="1136525"/>
            <a:ext cx="924769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solidFill>
                  <a:schemeClr val="bg1"/>
                </a:solidFill>
              </a:rPr>
              <a:t>Задача №1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В спортивном зале было 17 девочек и 25 мальчиков. Из зала вышли 42 ученика.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Сколько учеников стало в зале?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13474" y="2459964"/>
            <a:ext cx="441435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Условие: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Девочек-17 чел          ?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Мальчиков- 25 чел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Вышло учеников -42 чел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Сколько учеников -?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Правая фигурная скобка 6"/>
          <p:cNvSpPr/>
          <p:nvPr/>
        </p:nvSpPr>
        <p:spPr>
          <a:xfrm>
            <a:off x="2498102" y="2646565"/>
            <a:ext cx="245098" cy="69052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13474" y="4034672"/>
            <a:ext cx="7386417" cy="1763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Решение: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Сколько всего девочек и мальчиков?</a:t>
            </a:r>
          </a:p>
          <a:p>
            <a:pPr marL="342900" indent="-342900">
              <a:buAutoNum type="arabicParenR"/>
            </a:pPr>
            <a:r>
              <a:rPr lang="ru-RU" dirty="0" smtClean="0">
                <a:solidFill>
                  <a:schemeClr val="bg1"/>
                </a:solidFill>
              </a:rPr>
              <a:t>17+25=42 (чел)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Сколько учеников осталось?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2) 42-42=0 (</a:t>
            </a:r>
            <a:r>
              <a:rPr lang="ru-RU" dirty="0" err="1" smtClean="0">
                <a:solidFill>
                  <a:schemeClr val="bg1"/>
                </a:solidFill>
              </a:rPr>
              <a:t>уч</a:t>
            </a:r>
            <a:r>
              <a:rPr lang="ru-RU" dirty="0" smtClean="0">
                <a:solidFill>
                  <a:schemeClr val="bg1"/>
                </a:solidFill>
              </a:rPr>
              <a:t>)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Ответ: 0 учеников стало в зале.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671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51348" y="650449"/>
            <a:ext cx="53261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Домашняя работа. </a:t>
            </a:r>
            <a:r>
              <a:rPr lang="ru-RU" dirty="0" err="1" smtClean="0">
                <a:solidFill>
                  <a:schemeClr val="bg1"/>
                </a:solidFill>
              </a:rPr>
              <a:t>Стр</a:t>
            </a:r>
            <a:r>
              <a:rPr lang="ru-RU" dirty="0" smtClean="0">
                <a:solidFill>
                  <a:schemeClr val="bg1"/>
                </a:solidFill>
              </a:rPr>
              <a:t> 116 №4(а)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6631" y="1470581"/>
            <a:ext cx="10118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4*1=4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06631" y="2007909"/>
            <a:ext cx="9737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4-4=0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06631" y="2620652"/>
            <a:ext cx="9831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4:4=0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2503" y="1470581"/>
            <a:ext cx="1102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8*0=0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2503" y="2007910"/>
            <a:ext cx="1059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8*1=8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12503" y="2620652"/>
            <a:ext cx="10592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8:1=8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4424" y="1470582"/>
            <a:ext cx="1837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12-6 *0=0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54425" y="2007909"/>
            <a:ext cx="18375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0 *5+11=16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4425" y="2545237"/>
            <a:ext cx="15156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11-3:1=8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2680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45</TotalTime>
  <Words>130</Words>
  <Application>Microsoft Office PowerPoint</Application>
  <PresentationFormat>Широкоэкранный</PresentationFormat>
  <Paragraphs>36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Century Gothic</vt:lpstr>
      <vt:lpstr>Wingdings 3</vt:lpstr>
      <vt:lpstr>Сектор</vt:lpstr>
      <vt:lpstr>Умножение 0 и на 0.</vt:lpstr>
      <vt:lpstr>           Умножение 0 и на 0.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Умножение 0 и на 0.</dc:title>
  <dc:creator>Каюк Анатолий</dc:creator>
  <cp:lastModifiedBy>Каюк Анатолий</cp:lastModifiedBy>
  <cp:revision>6</cp:revision>
  <dcterms:created xsi:type="dcterms:W3CDTF">2020-05-12T12:01:51Z</dcterms:created>
  <dcterms:modified xsi:type="dcterms:W3CDTF">2020-05-12T12:46:51Z</dcterms:modified>
</cp:coreProperties>
</file>