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86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98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974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71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1337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94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669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1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7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1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56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3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25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88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451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24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58187-81F8-4B87-BE21-EB78C1D48F09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5F600F-962D-47A0-8FBF-B62BECB0E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77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1216058"/>
            <a:ext cx="8391077" cy="2834778"/>
          </a:xfrm>
        </p:spPr>
        <p:txBody>
          <a:bodyPr/>
          <a:lstStyle/>
          <a:p>
            <a:pPr algn="ctr"/>
            <a:r>
              <a:rPr lang="ru-RU" dirty="0"/>
              <a:t>Нахождение неизвестного уменьшаемого.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34053" y="4581427"/>
            <a:ext cx="3987539" cy="1574276"/>
          </a:xfrm>
        </p:spPr>
        <p:txBody>
          <a:bodyPr>
            <a:normAutofit/>
          </a:bodyPr>
          <a:lstStyle/>
          <a:p>
            <a:r>
              <a:rPr lang="ru-RU" dirty="0"/>
              <a:t>Подготовила учитель математики </a:t>
            </a:r>
            <a:r>
              <a:rPr lang="ru-RU" dirty="0" err="1"/>
              <a:t>Шилекето</a:t>
            </a:r>
            <a:r>
              <a:rPr lang="ru-RU" dirty="0"/>
              <a:t> Татьяна Владимировна</a:t>
            </a:r>
          </a:p>
          <a:p>
            <a:r>
              <a:rPr lang="ru-RU" dirty="0"/>
              <a:t>МБОУ ООШ №7 Сергиев Посад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52406" cy="1320800"/>
          </a:xfrm>
        </p:spPr>
        <p:txBody>
          <a:bodyPr/>
          <a:lstStyle/>
          <a:p>
            <a:r>
              <a:rPr lang="ru-RU" dirty="0" smtClean="0"/>
              <a:t>Нахождение неизвестного уменьшаемого.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32874"/>
            <a:ext cx="9164251" cy="5147035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Цель</a:t>
            </a:r>
            <a:r>
              <a:rPr lang="ru-RU" dirty="0"/>
              <a:t>- закрепить навыки решения примеров на нахождение неизвестного </a:t>
            </a:r>
            <a:r>
              <a:rPr lang="ru-RU" dirty="0" smtClean="0"/>
              <a:t>уменьшаемого.</a:t>
            </a:r>
          </a:p>
          <a:p>
            <a:r>
              <a:rPr lang="ru-RU" b="1" dirty="0"/>
              <a:t>Задачи:</a:t>
            </a:r>
            <a:r>
              <a:rPr lang="ru-RU" dirty="0"/>
              <a:t> Образовательные: 1). Использовать процесс обучения математике для повышения уровня общего развития учащихся с нарушением интеллекта</a:t>
            </a:r>
          </a:p>
          <a:p>
            <a:r>
              <a:rPr lang="ru-RU" dirty="0"/>
              <a:t>и коррекции недостатков их познавательной деятельности и личностных качеств. 2). Актуализировать знания учащихся </a:t>
            </a:r>
            <a:r>
              <a:rPr lang="ru-RU" dirty="0" smtClean="0"/>
              <a:t>по теме: "</a:t>
            </a:r>
            <a:r>
              <a:rPr lang="ru-RU" dirty="0"/>
              <a:t>Нахождение неизвестного </a:t>
            </a:r>
            <a:r>
              <a:rPr lang="ru-RU" dirty="0" smtClean="0"/>
              <a:t>уменьшаемого" </a:t>
            </a:r>
            <a:r>
              <a:rPr lang="ru-RU" dirty="0"/>
              <a:t>путем решения предложенных задачи и примеров.</a:t>
            </a:r>
          </a:p>
          <a:p>
            <a:r>
              <a:rPr lang="ru-RU" dirty="0"/>
              <a:t>3). Повторение таблицы умножения и деления.</a:t>
            </a:r>
          </a:p>
          <a:p>
            <a:r>
              <a:rPr lang="ru-RU" dirty="0"/>
              <a:t>Коррекционно-развивающие задачи: 1). Активизировать устную коммуникацию, используя на всех этапах урока диалог, речевые клеше.</a:t>
            </a:r>
          </a:p>
          <a:p>
            <a:r>
              <a:rPr lang="ru-RU" dirty="0"/>
              <a:t>2). Развивать умение анализировать условие задачи, делать вывод.</a:t>
            </a:r>
          </a:p>
          <a:p>
            <a:r>
              <a:rPr lang="ru-RU" dirty="0"/>
              <a:t>3). Совершенствовать умение работать с рабочими тетрадями.</a:t>
            </a:r>
          </a:p>
          <a:p>
            <a:r>
              <a:rPr lang="ru-RU" dirty="0"/>
              <a:t>Воспитательные задачи: 1). Формировать умение работать в группе.</a:t>
            </a:r>
          </a:p>
          <a:p>
            <a:r>
              <a:rPr lang="ru-RU" dirty="0"/>
              <a:t>2). Формировать умение доводить начатое дело до конца через вызывание чувства удовлетворенности результатами своей работы.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7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s/196097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036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6" y="0"/>
            <a:ext cx="71360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0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0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1983" y="339365"/>
            <a:ext cx="723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13.05.2020г Классная работа. </a:t>
            </a:r>
            <a:r>
              <a:rPr lang="ru-RU" dirty="0" err="1" smtClean="0"/>
              <a:t>Стр</a:t>
            </a:r>
            <a:r>
              <a:rPr lang="ru-RU" dirty="0" smtClean="0"/>
              <a:t> 17 №85 (1,2 столбик)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27522" y="1046375"/>
            <a:ext cx="122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Х-27=41</a:t>
            </a:r>
          </a:p>
          <a:p>
            <a:r>
              <a:rPr lang="ru-RU" sz="2000" dirty="0" smtClean="0"/>
              <a:t>Х=41+27</a:t>
            </a:r>
          </a:p>
          <a:p>
            <a:r>
              <a:rPr lang="ru-RU" sz="2000" u="sng" dirty="0" smtClean="0"/>
              <a:t>Х=68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2680" y="2130458"/>
            <a:ext cx="1523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68-27=41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71481" y="1046375"/>
            <a:ext cx="113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Х-30=66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71481" y="1348033"/>
            <a:ext cx="1224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Х=66+30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71481" y="1649691"/>
            <a:ext cx="943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Х=96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71481" y="2130457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96-30=66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514545" y="1046375"/>
            <a:ext cx="110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Х-48=82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514545" y="1348033"/>
            <a:ext cx="121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Х=82+48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514545" y="1649691"/>
            <a:ext cx="99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Х=130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14545" y="2130457"/>
            <a:ext cx="1367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130-48=82</a:t>
            </a:r>
            <a:endParaRPr lang="ru-RU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150070" y="3431357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Х-25=77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150070" y="3800689"/>
            <a:ext cx="118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Х=77+25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150071" y="4198550"/>
            <a:ext cx="924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Х=102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027522" y="4596411"/>
            <a:ext cx="158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102-25=77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912883" y="3440783"/>
            <a:ext cx="113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Х-46=50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912883" y="3810115"/>
            <a:ext cx="1196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Х=50+46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912883" y="4198548"/>
            <a:ext cx="81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Х=96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912883" y="4586982"/>
            <a:ext cx="147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96-45=50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798245" y="3440783"/>
            <a:ext cx="1263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Х-24=29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798246" y="3810115"/>
            <a:ext cx="1120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Х=29+24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798245" y="4198548"/>
            <a:ext cx="8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Х=53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798245" y="4596411"/>
            <a:ext cx="1409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53-24=29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97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5493" y="593889"/>
            <a:ext cx="4693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Домашняя работа </a:t>
            </a:r>
            <a:r>
              <a:rPr lang="ru-RU" dirty="0" err="1" smtClean="0"/>
              <a:t>стр</a:t>
            </a:r>
            <a:r>
              <a:rPr lang="ru-RU" dirty="0" smtClean="0"/>
              <a:t> 17 №85 -3 столбик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72619" y="1545996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Х-15=65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72619" y="1915328"/>
            <a:ext cx="118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Х=65+15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72619" y="2284660"/>
            <a:ext cx="821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Х=80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72619" y="2724346"/>
            <a:ext cx="1381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80-15=65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5943" y="1545996"/>
            <a:ext cx="113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Х-73=27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55943" y="1989056"/>
            <a:ext cx="11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Х=27+73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55944" y="2358388"/>
            <a:ext cx="990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Х=100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52247" y="2724346"/>
            <a:ext cx="1702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100-73=27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37609" y="1545996"/>
            <a:ext cx="94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Х-0=42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37609" y="1989056"/>
            <a:ext cx="1074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Х=42+0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37609" y="2358388"/>
            <a:ext cx="76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Х=42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137609" y="2724346"/>
            <a:ext cx="1523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</a:t>
            </a:r>
          </a:p>
          <a:p>
            <a:r>
              <a:rPr lang="ru-RU" dirty="0" smtClean="0"/>
              <a:t>42-0=42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9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4/91631/slide_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94" y="0"/>
            <a:ext cx="8664771" cy="656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4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229</Words>
  <Application>Microsoft Office PowerPoint</Application>
  <PresentationFormat>Широкоэкранный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Нахождение неизвестного уменьшаемого.</vt:lpstr>
      <vt:lpstr>Нахождение неизвестного уменьшаемого.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Нахождение неизвестного уменьшаемого.</dc:title>
  <dc:creator>Каюк Анатолий</dc:creator>
  <cp:lastModifiedBy>Каюк Анатолий</cp:lastModifiedBy>
  <cp:revision>6</cp:revision>
  <dcterms:created xsi:type="dcterms:W3CDTF">2020-05-12T10:28:05Z</dcterms:created>
  <dcterms:modified xsi:type="dcterms:W3CDTF">2020-05-12T11:31:53Z</dcterms:modified>
</cp:coreProperties>
</file>