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3" r:id="rId5"/>
    <p:sldId id="260" r:id="rId6"/>
    <p:sldId id="262" r:id="rId7"/>
    <p:sldId id="261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ACB9-ACF1-4DA1-883B-24A3FC2C283B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C37E1-2AF8-4BFA-8AD0-CFB5FAE700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144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ACB9-ACF1-4DA1-883B-24A3FC2C283B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C37E1-2AF8-4BFA-8AD0-CFB5FAE700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043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ACB9-ACF1-4DA1-883B-24A3FC2C283B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C37E1-2AF8-4BFA-8AD0-CFB5FAE700E1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372596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ACB9-ACF1-4DA1-883B-24A3FC2C283B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C37E1-2AF8-4BFA-8AD0-CFB5FAE700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458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ACB9-ACF1-4DA1-883B-24A3FC2C283B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C37E1-2AF8-4BFA-8AD0-CFB5FAE700E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073059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ACB9-ACF1-4DA1-883B-24A3FC2C283B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C37E1-2AF8-4BFA-8AD0-CFB5FAE700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3347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ACB9-ACF1-4DA1-883B-24A3FC2C283B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C37E1-2AF8-4BFA-8AD0-CFB5FAE700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89042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ACB9-ACF1-4DA1-883B-24A3FC2C283B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C37E1-2AF8-4BFA-8AD0-CFB5FAE700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143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ACB9-ACF1-4DA1-883B-24A3FC2C283B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C37E1-2AF8-4BFA-8AD0-CFB5FAE700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077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ACB9-ACF1-4DA1-883B-24A3FC2C283B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C37E1-2AF8-4BFA-8AD0-CFB5FAE700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011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ACB9-ACF1-4DA1-883B-24A3FC2C283B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C37E1-2AF8-4BFA-8AD0-CFB5FAE700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921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ACB9-ACF1-4DA1-883B-24A3FC2C283B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C37E1-2AF8-4BFA-8AD0-CFB5FAE700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382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ACB9-ACF1-4DA1-883B-24A3FC2C283B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C37E1-2AF8-4BFA-8AD0-CFB5FAE700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968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ACB9-ACF1-4DA1-883B-24A3FC2C283B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C37E1-2AF8-4BFA-8AD0-CFB5FAE700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2536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ACB9-ACF1-4DA1-883B-24A3FC2C283B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C37E1-2AF8-4BFA-8AD0-CFB5FAE700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913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ACB9-ACF1-4DA1-883B-24A3FC2C283B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C37E1-2AF8-4BFA-8AD0-CFB5FAE700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484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7ACB9-ACF1-4DA1-883B-24A3FC2C283B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50C37E1-2AF8-4BFA-8AD0-CFB5FAE700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169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1640264"/>
            <a:ext cx="7766936" cy="2410572"/>
          </a:xfrm>
        </p:spPr>
        <p:txBody>
          <a:bodyPr>
            <a:normAutofit fontScale="90000"/>
          </a:bodyPr>
          <a:lstStyle/>
          <a:p>
            <a:r>
              <a:rPr lang="ru-RU" dirty="0"/>
              <a:t>Умножение и деление  многозначных чисел на двузначное число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90614" y="4722829"/>
            <a:ext cx="3667026" cy="1338606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Подготовила учитель математики </a:t>
            </a:r>
            <a:r>
              <a:rPr lang="ru-RU" b="1" dirty="0" err="1" smtClean="0">
                <a:solidFill>
                  <a:schemeClr val="tx1"/>
                </a:solidFill>
              </a:rPr>
              <a:t>Шилекето</a:t>
            </a:r>
            <a:r>
              <a:rPr lang="ru-RU" b="1" dirty="0" smtClean="0">
                <a:solidFill>
                  <a:schemeClr val="tx1"/>
                </a:solidFill>
              </a:rPr>
              <a:t> Татьяна Владимировна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МБОУ ООШ №7 Сергиев Посад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488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Тема: «Умножение многозначных чисел на двузначное число</a:t>
            </a:r>
            <a:r>
              <a:rPr lang="ru-RU" b="1" dirty="0" smtClean="0"/>
              <a:t>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Цель:</a:t>
            </a:r>
            <a:r>
              <a:rPr lang="ru-RU" dirty="0"/>
              <a:t> </a:t>
            </a:r>
            <a:r>
              <a:rPr lang="ru-RU" dirty="0" smtClean="0"/>
              <a:t>Закрепить вычислительные </a:t>
            </a:r>
            <a:r>
              <a:rPr lang="ru-RU" dirty="0"/>
              <a:t>навыки и алгоритм умножения многозначных чисел на двузначное число на примерах с нарастающей степенью трудности различных случаев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Задачи:</a:t>
            </a:r>
          </a:p>
          <a:p>
            <a:r>
              <a:rPr lang="ru-RU" dirty="0"/>
              <a:t>1. Решать задачи на умножение многозначных чисел на двузначное число</a:t>
            </a:r>
          </a:p>
          <a:p>
            <a:r>
              <a:rPr lang="ru-RU" dirty="0"/>
              <a:t>2Воспитывать внимательность, познавательный интерес к предмету.</a:t>
            </a:r>
          </a:p>
          <a:p>
            <a:r>
              <a:rPr lang="ru-RU" dirty="0"/>
              <a:t>3 Корригировать мыслительную деятельность через решение задач и упражнений.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0799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d1d/0019888c-fddc67cd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813" y="577344"/>
            <a:ext cx="8191893" cy="6167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7001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1.bp.blogspot.com/-WNk3sO1Qll4/Xpdt0ZQrx-I/AAAAAAAAPwo/qcbnYQnU8G0r3Dxd8sWguDXSjICv9phoACLcBGAsYHQ/s1600/unnam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388" y="179109"/>
            <a:ext cx="7654565" cy="6372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2272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0" y="245098"/>
            <a:ext cx="4264451" cy="895546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>Учебник </a:t>
            </a:r>
            <a:r>
              <a:rPr lang="ru-RU" sz="2000" dirty="0" err="1"/>
              <a:t>стр</a:t>
            </a:r>
            <a:r>
              <a:rPr lang="ru-RU" sz="2000" dirty="0"/>
              <a:t> 264 №12 –а (1,2 столбик)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95068" y="2620652"/>
            <a:ext cx="12586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38448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6495068" y="3553906"/>
            <a:ext cx="1466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23207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604455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63852" y="169683"/>
            <a:ext cx="3723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Учебник </a:t>
            </a:r>
            <a:r>
              <a:rPr lang="ru-RU" dirty="0" err="1" smtClean="0"/>
              <a:t>стр</a:t>
            </a:r>
            <a:r>
              <a:rPr lang="ru-RU" dirty="0" smtClean="0"/>
              <a:t> 264 №13- а (1 столбик)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00530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01559" y="169683"/>
            <a:ext cx="5439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Домашняя работа </a:t>
            </a:r>
            <a:r>
              <a:rPr lang="ru-RU" dirty="0" err="1" smtClean="0"/>
              <a:t>стр</a:t>
            </a:r>
            <a:r>
              <a:rPr lang="ru-RU" dirty="0" smtClean="0"/>
              <a:t> 264 №1-б (2 столбик)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000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114</TotalTime>
  <Words>65</Words>
  <Application>Microsoft Office PowerPoint</Application>
  <PresentationFormat>Широкоэкранный</PresentationFormat>
  <Paragraphs>14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Wingdings 3</vt:lpstr>
      <vt:lpstr>Грань</vt:lpstr>
      <vt:lpstr>Умножение и деление  многозначных чисел на двузначное число</vt:lpstr>
      <vt:lpstr>Тема: «Умножение многозначных чисел на двузначное число». </vt:lpstr>
      <vt:lpstr>Презентация PowerPoint</vt:lpstr>
      <vt:lpstr>Презентация PowerPoint</vt:lpstr>
      <vt:lpstr>Учебник стр 264 №12 –а (1,2 столбик) 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Умножение и деление  многозначных чисел на двузначное число</dc:title>
  <dc:creator>Каюк Анатолий</dc:creator>
  <cp:lastModifiedBy>Каюк Анатолий</cp:lastModifiedBy>
  <cp:revision>8</cp:revision>
  <dcterms:created xsi:type="dcterms:W3CDTF">2020-05-12T03:26:06Z</dcterms:created>
  <dcterms:modified xsi:type="dcterms:W3CDTF">2020-11-12T16:11:36Z</dcterms:modified>
</cp:coreProperties>
</file>