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1" r:id="rId3"/>
    <p:sldId id="273" r:id="rId4"/>
    <p:sldId id="279" r:id="rId5"/>
    <p:sldId id="278" r:id="rId6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86" d="100"/>
          <a:sy n="86" d="100"/>
        </p:scale>
        <p:origin x="562" y="53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05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BC5DFD-D59C-4A78-9863-7389301FC12B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5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0 152 9393,'1'-5'9604,"0"-3"-4949,12-39-4671,25-44-101,-37 98 94,-1 0 1,1 0-1,0 0 1,4 11-1,0 3 12,-5-17 11,1 1 0,0-1 0,0 1 0,1-1 1,-1 0-1,1 1 0,0-1 0,0 0 0,0 0 1,1 0-1,-1-1 0,1 1 0,5 5 0,-5-7-8,-1 0 0,1-1 0,-1 0 0,1 1 0,-1-1 0,1 0 0,0 0 0,0-1 0,-1 1 0,1 0 0,0-1 0,0 0 0,0 0 0,0 0 0,0 0 0,-1 0 0,1 0 0,0-1 0,0 1 0,0-1 0,-1 0 0,6-2 0,2-1-63,1 0-1,-1-1 0,0-1 0,0 0 0,17-13 0,-23 15 28,1 1 0,-1-1 0,0 0 0,0 0 0,-1-1 0,1 1 0,-1-1 0,0 0 0,0 0 0,-1 0 0,1 0-1,-1 0 1,3-11 0,-63 234 626,30-26 148,9-46-6003,18-142 3204,1 2-1394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3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24 18182,'0'1'476,"8"-1"52,9 0 4,6 0-4,7-3-92,8-1-312,0-1-484,6-2-3729,-20 4 1,-7 2 0,-7-1-1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8:58:46.14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219 214 9457,'0'3'10356,"-2"13"-10031,1-16-318,-27 48 766,27-45-709,-1-1-1,0 1 1,0-1 0,0 1 0,0-1 0,0 0-1,0 0 1,-1 0 0,1 0 0,-1-1-1,1 1 1,-1-1 0,0 1 0,0-1-1,1 0 1,-5 1 0,7-2-46,-1 0 0,0 0 0,0 0 0,1-1 0,-1 1 0,0 0 0,1-1 0,-1 1 0,1 0 0,-1-1 0,0 1 0,1 0 1,-1-1-1,1 1 0,-1-1 0,1 1 0,-1-1 0,1 0 0,-1 1 0,1-1 0,0 1 0,-1-1 0,1 0 0,0 1 0,-1-1 0,1 0 0,0 1 0,0-1 0,0 0 0,0 1 0,0-1 0,0 0 0,0 0 0,0 1 0,0-2 0,1-32 139,-1 28-100,2-8-40,0 0-1,1 0 1,1 1 0,0-1 0,1 1 0,0 0 0,1 0 0,1 0-1,0 1 1,0 0 0,1 0 0,1 1 0,0 0 0,0 0-1,1 1 1,1 1 0,0 0 0,17-12 0,-25 19-21,0 0 0,0 0 0,0 1 0,1-1-1,-1 1 1,0 0 0,1-1 0,-1 2 0,1-1 0,-1 0 0,1 1 0,5-1 0,-7 2 1,0-1 1,-1 1-1,1-1 1,-1 1-1,1-1 1,-1 1-1,1 0 1,-1 0-1,1 0 0,-1 0 1,0 0-1,0 0 1,1 0-1,-1 0 1,0 0-1,0 1 1,0-1-1,0 0 1,0 1-1,0-1 0,-1 1 1,1-1-1,0 1 1,-1-1-1,1 1 1,-1-1-1,0 1 1,1 3-1,2 17 9,0 1 0,-1 0 0,-2-1 0,0 1 0,-7 43-1,0-27 41,-1 0 0,-22 58-1,-46 87 128,65-161-129,-1-2 0,-1 1 0,-1-1 0,-1-1 0,-33 35 0,44-52-27,-1 1 0,1-1-1,0 0 1,-1 0 0,0 0 0,1 0 0,-1-1 0,0 0 0,0 0 0,-1 0-1,-8 1 1,12-2-13,0-1-1,0 0 0,0 0 1,0 0-1,0 0 1,-1 0-1,1-1 0,0 1 1,0-1-1,0 1 0,0-1 1,1 0-1,-1 0 1,0 0-1,0 0 0,0 0 1,1 0-1,-1 0 0,0-1 1,1 1-1,-1 0 1,1-1-1,-1 0 0,1 1 1,0-1-1,0 0 1,0 1-1,0-1 0,0 0 1,0 0-1,0 0 0,1 0 1,-1-2-1,-1-3-6,0 0 0,1-1 0,0 1 0,0 0 0,1-1 0,0 1 0,0 0 0,1-1 0,0 1 0,0 0 0,1 0 0,0 0 0,0 0 0,0 0 0,1 0 0,0 0 0,1 1 0,-1-1 0,1 1 0,1 0 0,-1 0 0,1 0 0,5-5-1,-3 5-4,0-1 0,0 1 0,0 1 0,0-1-1,1 1 1,0 0 0,0 1 0,1 0-1,-1 0 1,1 1 0,0 0 0,-1 0-1,2 1 1,-1 1 0,0-1 0,0 1-1,0 1 1,11 0 0,-16 1 9,1-1 0,-1 1 0,0 0 0,0 1 0,1-1 0,-1 1 0,0 0 0,0 0 0,-1 0 0,1 0 0,0 1 0,-1-1 0,1 1 0,-1 0 1,0 0-1,0 1 0,0-1 0,0 1 0,-1-1 0,1 1 0,-1 0 0,2 4 0,4 10 57,-1 0 0,-1 1-1,7 34 1,-1-5 108,-11-47-158,-1 0-1,0 1 1,1-1-1,0 1 1,-1-1 0,1 0-1,0 1 1,-1-1-1,1 0 1,0 0-1,0 0 1,0 0-1,0 0 1,0 0-1,0 0 1,1 0 0,-1 0-1,0 0 1,0 0-1,1-1 1,-1 1-1,0 0 1,1-1-1,1 1 1,0-1-168,0 0 0,0 0-1,0 0 1,0 0 0,0 0 0,0-1-1,0 1 1,0-1 0,0 0 0,0 0 0,3-2-1,6-3-1769,0-1-1,0 0 0,-1 0 1,14-13-1,-1-2-2329,-2-1-1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8:58:46.93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11 358 13929,'0'0'146,"-1"0"-1,0-1 1,1 1-1,-1-1 1,0 1-1,1-1 1,-1 1-1,1-1 1,-1 1-1,1-1 1,-1 1-1,1-1 1,-1 0-1,1 1 1,0-1-1,-1 0 1,1 1-1,0-1 1,0 0-1,-1 0 1,1 1-1,0-1 1,0 0-1,0 0 1,0 1-1,0-1 0,0-1 1,1 0 63,-1 0 1,1-1-1,0 1 0,-1 0 1,1 0-1,1 0 1,-1 0-1,0 1 0,3-4 1,4-5 173,2 0 1,16-12 0,-20 16-225,-5 11-59,0 0 1,0 1-1,0-1 0,-1 0 0,1 0 0,-2 9 1,-3 33 179,1-26-115,2 0 1,0 0 0,2 25-1,-1-45-158,1 1-1,-1-1 1,0 1-1,1-1 1,-1 0-1,1 1 1,0-1 0,-1 0-1,1 1 1,0-1-1,0 0 1,0 0-1,0 0 1,0 1-1,0-1 1,0 0-1,0 0 1,0-1-1,0 1 1,1 0-1,-1 0 1,0-1-1,1 1 1,-1 0-1,0-1 1,1 1-1,-1-1 1,1 0-1,-1 1 1,1-1-1,-1 0 1,1 0-1,-1 0 1,0 0-1,1 0 1,-1-1-1,1 1 1,-1 0-1,1-1 1,1 0-1,8-1 8,0-1 1,0-1-1,19-9 0,-9 2-33,-1 0-1,-1-2 1,0 0 0,-1-1 0,0 0 0,-1-2 0,-1 0 0,-1-1-1,0-1 1,19-28 0,-24 30-10,-1 0-1,0-1 1,-1 1 0,-1-2-1,0 1 1,-1-1 0,-1 0-1,-1 0 1,-1-1 0,0 1-1,-1-1 1,-1 0 0,-2-22-1,1 41 39,0-1 0,0 0-1,0 1 1,0-1 0,0 1-1,0-1 1,0 0 0,0 1-1,0-1 1,0 1 0,0-1-1,0 0 1,-1 1 0,1-1-1,0 1 1,0-1 0,-1 1-1,1-1 1,0 1 0,-1-1 0,1 1-1,-1-1 1,1 1 0,0-1-1,-1 1 1,1 0 0,-2-1-1,-9 12 265,-6 30 244,9 2-50,2 0 0,2 1 0,1 0 0,5 58 0,0-23 100,-1 34 198,-3 120-2255,2-228 1123,-1 5-1450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8:58:47.30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148 31 15661,'1'-3'121,"1"1"1,0 0-1,0 0 0,0-1 0,1 1 0,-1 1 0,0-1 0,1 0 0,-1 0 0,1 1 0,0 0 0,-1-1 0,1 1 0,0 0 0,0 0 0,0 1 0,0-1 0,0 1 0,0-1 0,0 1 1,0 0-1,0 0 0,0 0 0,0 0 0,3 2 0,0-2 57,0 1 1,1 0-1,-1 0 0,0 1 1,0-1-1,0 2 1,-1-1-1,1 0 1,0 1-1,-1 0 0,7 5 1,-10-5-108,1 0 0,0 0 0,-1 0 0,0 0 0,0 0-1,0 1 1,0-1 0,0 1 0,-1-1 0,1 1 0,-1 0 0,0-1 0,0 1 0,-1 0 0,1 0 0,-1 0 0,1 0 0,-1 0 0,-1 0-1,1 0 1,0 0 0,-1-1 0,-1 6 0,0-3 71,0 0 0,0 0 0,0 0 0,-1 0-1,0 0 1,0 0 0,0-1 0,-1 1 0,0-1 0,0 0 0,0 0 0,-1 0-1,-6 5 1,2-4 122,-1 0 0,1-1-1,-1 0 1,0 0-1,0-1 1,0-1 0,-1 0-1,0 0 1,-15 2 0,-10-2 636,-55 0 1,69-4-893,22 1-177,0 0 0,0-1 0,-1 1 0,1 0 0,0-1-1,0 1 1,-1 0 0,1-1 0,0 1 0,0-1 0,0 1 0,0 0 0,0-1 0,0 1 0,0-1 0,0 1-1,0-1 1,0 1 0,0-1 0,0 1 0,0 0 0,0-1 0,0 1 0,0-1 0,0 1 0,0-1 0,0 1-1,1 0 1,-1-1 0,0 1 0,0 0 0,1-1 0,-1 1 0,0 0 0,1-1 0,14-10-11739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8:58:58.47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8 444 11081,'-7'3'12171,"13"-8"-11667,21-15-449,-1-2 0,-1 0 0,-1-1 1,41-51-1,-56 61-127,0 0 1,-1 0-1,0-1 0,-1 0 1,0-1-1,-1 1 0,-1-1 1,0 0-1,-2-1 0,1 1 1,-2-1-1,2-26 0,-4 22 8,0-15 29,0 24 3,-2 11-36,-11 52 182,3 0 1,1 1 0,-1 70-1,6-63 182,-3-1 0,-17 76-1,-2-62-851,26-72 348,0-1 0,1 0 0,-1 1 0,1-1 0,-1 0 0,0 1 0,1-1 0,-1 0 0,1 0 0,-1 1-1,1-1 1,-1 0 0,1 0 0,-1 0 0,0 0 0,1 0 0,-1 0 0,1 1 0,-1-1 0,1 0 0,-1 0 0,1-1 0,-1 1 0,1 0 0,-1 0-1,1 0 1,-1 0 0,1 0 0,0-1 0,11-4-8139,-8-4 3798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8:58:59.16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4 380 13913,'0'-1'83,"-1"1"-1,1-1 0,0 0 1,-1 1-1,1-1 0,0 0 1,-1 0-1,1 1 1,0-1-1,0 0 0,0 0 1,-1 1-1,1-1 0,0 0 1,0 0-1,0 1 0,1-1 1,-1 0-1,0 0 1,0 1-1,0-1 0,0 0 1,1 0-1,-1 1 0,0-1 1,1 0-1,-1 1 0,1-2 1,11-21 726,-9 17-580,1-1 1,1 1-1,-1 0 1,1 1-1,0-1 1,0 1-1,1 0 1,-1 0-1,11-6 1,-16 12-208,1-1 0,-1 0 0,0 1 0,1-1 0,-1 0 0,0 1 1,1-1-1,-1 0 0,0 1 0,1-1 0,-1 1 0,0-1 0,1 0 0,-1 1 0,0-1 1,0 1-1,0-1 0,0 1 0,1-1 0,-1 1 0,0-1 0,0 1 0,0-1 1,0 1-1,0-1 0,0 1 0,0-1 0,0 1 0,-1 0 0,3 25 341,-2-21-259,-1 71 754,0-44-310,4 46 0,-3-77-543,0 0 1,0 0-1,0-1 0,0 1 1,0 0-1,1-1 0,-1 1 0,0 0 1,0 0-1,1-1 0,-1 1 1,1-1-1,-1 1 0,1 0 1,-1-1-1,1 1 0,-1-1 0,1 1 1,-1-1-1,1 1 0,0-1 1,-1 0-1,1 1 0,0-1 1,-1 0-1,1 1 0,0-1 0,0 0 1,26-1 50,25-20-56,-24 5-71,-2 0 0,0-2 1,-1-1-1,-1-2 0,0 0 0,-2-1 0,-1-1 0,0-1 1,-2-1-1,-1-1 0,-1 0 0,13-29 0,-22 39 18,-2 1 0,0-1 0,-1 0 0,-1 0 0,-1 0 0,0-1 0,2-33 0,-5 49 56,0-1 0,0 1 1,0-1-1,0 1 1,-1 0-1,1-1 0,0 1 1,0 0-1,-1-1 1,1 1-1,-1 0 1,1-1-1,-2-1 0,2 3 4,-1 0 1,1 0-1,0-1 0,-1 1 0,1 0 0,0 0 0,-1 0 0,1-1 1,0 1-1,-1 0 0,1 0 0,-1 0 0,1 0 0,0 0 0,-1 0 0,1 0 1,-1 0-1,1 0 0,0 0 0,-1 0 0,1 0 0,-1 0 0,1 0 0,0 0 1,-1 0-1,1 0 0,0 1 0,-1-1 0,0 0 0,-2 2 46,1 0 0,-1 1 0,0-1-1,0 0 1,1 1 0,0 0 0,-1-1 0,-2 7-1,-3 4 93,1 1 0,0 0 0,2 1 0,-1-1 0,2 1 0,-5 27-1,-7 95 597,16-131-704,-11 205 1389,-9 101-108,19-310-1463,1-1 0,0 1 1,0-1-1,1 0 0,-1 1 0,0-1 0,0 0 0,1 1 0,-1-1 0,1 0 1,-1 1-1,1-1 0,-1 0 0,1 0 0,0 1 0,0-1 0,0 0 1,-1 0-1,3 1 0,10 5-8176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8:58:59.5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76 26 15061,'3'-2'100,"0"-1"-1,0 1 0,0-1 1,0 1-1,0 0 1,1 1-1,-1-1 0,1 0 1,-1 1-1,1 0 0,0 0 1,-1 0-1,1 0 0,0 0 1,0 1-1,5 0 1,-3-1 36,0 1 1,0 1-1,-1-1 1,1 1-1,0 0 1,-1 0-1,1 0 1,0 1-1,10 4 1,-14-4-52,1 0 0,0 0 0,-1 0 1,0 0-1,1 0 0,-1 1 0,0-1 1,0 1-1,0-1 0,-1 1 0,1 0 1,-1 0-1,1 0 0,-1 0 0,0 0 0,0 0 1,0 0-1,-1 0 0,1 0 0,-1 1 1,0-1-1,0 0 0,0 0 0,0 0 1,0 1-1,-2 5 0,1-3 48,-1 1 0,1 0 1,-1-1-1,-1 0 0,1 1 0,-1-1 0,-1 0 1,1-1-1,-1 1 0,0 0 0,-8 8 0,2-6 14,0-1 0,0 0 0,-1 0 0,0-1 0,0-1-1,-1 0 1,0 0 0,0-1 0,0-1 0,0 0 0,0-1 0,0 0-1,-1 0 1,1-2 0,-14 0 0,68-8-15663,-15 4 11095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8:58:59.86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 18 20706,'0'0'880,"-2"-2"880,2 0-1412,2 4-544,20-4-1660,-12-4-6801,-7-1 4329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8:59:01.45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162 169 13425,'-1'0'232,"0"0"-1,0 0 1,0-1 0,0 1-1,0 0 1,0-1 0,0 1-1,0-1 1,1 1-1,-1-1 1,0 1 0,0-1-1,0 0 1,1 1 0,-1-1-1,0 0 1,1 1-1,-1-1 1,0 0 0,1 0-1,-1 0 1,1 0 0,-1 0-1,1 0 1,0 0-1,-1 1 1,1-1 0,0 0-1,0 0 1,0 0 0,0-2-1,-2-37 5983,2 31-5322,1 6-759,0 0 0,-1 0 1,1-1-1,0 1 1,0 0-1,1 0 0,-1 0 1,1 0-1,0 0 1,-1 0-1,1 1 0,0-1 1,1 0-1,-1 1 1,0 0-1,1-1 0,-1 1 1,1 0-1,0 0 1,0 1-1,0-1 0,0 0 1,0 1-1,3-1 1,11-5-59,0 0 1,35-7 0,-50 14-65,4-2-37,-1 1 0,1 0-1,-1 0 1,1 1 0,0-1-1,-1 1 1,1 0 0,10 2 0,-15-2 17,0 1-1,0-1 1,0 1 0,1-1 0,-1 1 0,0-1 0,0 1 0,0 0 0,0-1 0,-1 1 0,1 0 0,0 0 0,0 0 0,0 0 0,-1 0 0,1 0 0,0 0 0,0 1 0,0 0 0,-1 1 1,1-1 0,-1 0 0,1 0 0,-1 1 0,0-1 0,0 0 0,0 1 0,0-1 0,0 0 0,-1 1 0,0 3 0,-3 6 2,0-1 1,0 1 0,-1-1-1,-1 1 1,0-1 0,0-1-1,-1 1 1,0-1 0,-16 16-1,-8 5 89,-49 38 1,56-49-11,18-13-189,16-9-27,33-16-169,-11 5 87,-27 11 197,0 0-1,0 1 0,0-1 1,0 1-1,0 1 0,0-1 1,1 1-1,-1 0 0,0 0 1,0 0-1,1 1 0,-1-1 1,0 1-1,0 1 0,10 3 1,-12-3 22,0 0 1,0 0 0,0 0-1,0 1 1,0 0-1,-1-1 1,1 1 0,-1 0-1,1 0 1,-1 1 0,0-1-1,0 0 1,-1 1 0,1-1-1,-1 1 1,1 0 0,-1-1-1,-1 1 1,1 0-1,0 0 1,-1-1 0,1 6-1,-1 1 31,1 0 0,-2 0 0,1 0-1,-1 0 1,-1 0 0,0-1-1,0 1 1,-1 0 0,0-1 0,0 0-1,-1 1 1,-1-1 0,0-1-1,0 1 1,0-1 0,-1 0 0,0 0-1,-1-1 1,0 1 0,0-1-1,0-1 1,-1 1 0,0-2 0,0 1-1,-1-1 1,1 0 0,-1-1-1,-1 1 1,1-2 0,0 0 0,-1 0-1,1 0 1,-1-1 0,0-1-1,0 0 1,0 0 0,0-1 0,0 0-1,0 0 1,0-1 0,1-1-1,-17-4 1,20 4 1,0 0 0,0 0 0,0-1 0,1 0 0,-1 0 0,1 0 0,-6-6 0,9 8-57,-1-1-1,1 0 1,1 0 0,-1 0 0,0 0 0,0-1 0,1 1 0,-1 0-1,1-1 1,0 1 0,0-1 0,0 0 0,0 1 0,0-1 0,0 0 0,1 1-1,-1-1 1,1-4 0,0 7-40,0-1 0,0 0 0,0 0 0,0 1-1,1-1 1,-1 0 0,0 1 0,1-1 0,-1 0 0,0 0-1,1 1 1,-1-1 0,0 1 0,1-1 0,-1 0 0,1 1-1,0-1 1,-1 1 0,1-1 0,-1 1 0,1-1 0,0 1 0,-1 0-1,1-1 1,0 1 0,-1 0 0,1 0 0,0-1 0,0 1-1,-1 0 1,1 0 0,0 0 0,1 0 0,32-1-2469,-14 2 99,-13-3 1294,-1 0-420,-1 1 0,1 0 1,-1 0-1,0 1 0,1 0 0,-1 0 1,9 1-1,5-1-3130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8:59:02.09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1 223 17402,'1'-3'119,"1"-1"0,-1 1 0,1 0 1,0 0-1,1 0 0,-1 0 1,0 0-1,1 0 0,0 0 0,-1 1 1,1 0-1,0-1 0,0 1 1,1 0-1,4-2 0,-3 1 30,0 1-1,0-1 1,0 1-1,1 1 1,-1-1-1,1 1 1,-1-1-1,1 2 1,8-2-1,-13 3-136,-1-1-1,1 0 1,0 1-1,-1-1 1,1 0 0,0 1-1,-1-1 1,1 1-1,0-1 1,-1 1-1,1-1 1,-1 1-1,1-1 1,-1 1-1,1 0 1,-1-1-1,1 1 1,-1 0 0,0-1-1,0 1 1,1 0-1,-1 0 1,0-1-1,0 1 1,0 0-1,1 0 1,-1-1-1,0 1 1,0 0 0,0 0-1,0 0 1,-1-1-1,1 1 1,0 0-1,0 0 1,-6 36 194,4-28-137,-7 28 151,6-28-135,0 0 0,1 0 0,1 1 0,-1-1 0,1 0 0,1 1 0,0-1 0,1 18 0,0-26-77,-1 0-1,0-1 1,1 1-1,-1 0 1,0-1-1,1 1 0,-1-1 1,1 1-1,-1-1 1,1 1-1,-1-1 1,1 0-1,-1 1 0,1-1 1,0 1-1,-1-1 1,1 0-1,-1 0 1,1 1-1,0-1 0,-1 0 1,1 0-1,0 0 1,-1 0-1,1 0 1,0 0-1,-1 0 0,2 0 1,21-3 68,-21 3-70,34-10-34,0-2 0,-1-2 0,0-1 0,-1-1 0,0-2 0,-2-1-1,0-2 1,46-40 0,-67 53 3,-2-1 0,1 0 1,-1 0-1,0-1 0,-1 0 0,0-1 0,-1 0 1,0 0-1,0-1 0,-1 1 0,-1-1 0,0-1 1,5-19-1,-10 31 35,0 0 1,0 0 0,1 0 0,-1 0-1,0 0 1,0 1 0,0-1 0,0 0-1,0 0 1,0 0 0,0 0 0,-1 0-1,1 0 1,0 0 0,0 1 0,-1-1-1,1 0 1,-1-1 0,1 2 5,-1 0 1,1-1-1,-1 1 1,1 0-1,-1 0 1,1 0-1,0 0 1,-1 0-1,1 0 1,-1 0-1,1 0 1,0 0-1,-1 0 1,1 0-1,-1 0 1,1 1-1,-1-1 0,1 0 1,0 0-1,-1 0 1,1 0-1,0 1 1,-1-1-1,1 0 1,0 0-1,-1 1 1,-24 25 976,12-6-438,1 1-1,1 0 1,1 1 0,-12 38-1,-20 98 1081,31-112-1201,-7 29 66,-80 291-580,90-346-661,7-20 646,1 0 0,0 0 0,0 0 0,0 0 0,0 1 0,0-1 0,0 0 0,0 0 1,0 0-1,-1 1-950,1-1 950,-1 0 0,1 0 0,0 0 0,0 0 0,0 0 0,0 0 0,0 0 0,-1 0 0,1 0 0,0 0 0,0 0 0,0 0 0,0 0 0,0 0 0,0 0 0,-1 0 0,1 0 0,0 0 0,0 0 0,0 0 1,0 0-1,0 0 0,0 0 0,-1-1 0,1 0-760,-2-3-749,2 1 0,-1-1 0,0 0 0,1 0 0,0 0 0,-1 0 0,2-6 0,0-18-3533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8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75 8901,'0'0'708,"-3"0"804,1 0-648,11 0 96,4 0 28,12-3 12,3-1 4,9 0 5,-3-1-649,2-2-312,-5 3-312,-1-2-681,-4-14-2283,-4 14 0,-6-1 0,-3-1-1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8:59:02.44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105 48 15993,'1'-3'115,"-1"0"0,1 1 0,1-1 0,-1 1-1,0 0 1,0-1 0,1 1 0,0 0 0,-1 0-1,1 0 1,0 0 0,0 0 0,0 0 0,0 0 0,0 1-1,0-1 1,1 1 0,-1 0 0,1-1 0,-1 1-1,1 0 1,-1 0 0,1 1 0,-1-1 0,1 1-1,0-1 1,-1 1 0,6 0 0,0-1 102,0 0 0,1 1 0,-1 0 1,0 1-1,1 0 0,-1 0 0,0 1 1,8 2-1,-12-3-155,-1 0 0,0 1-1,0-1 1,0 1 0,0 0 0,0-1 0,-1 1 0,1 1-1,0-1 1,-1 0 0,0 1 0,1-1 0,-1 1 0,0-1 0,-1 1-1,1 0 1,0 0 0,-1 0 0,1 0 0,-1 0 0,0 1-1,0-1 1,0 0 0,-1 0 0,1 1 0,-1-1 0,1 0-1,-1 1 1,0-1 0,-1 1 0,0 4 0,0-3 87,0 1 0,-1-1 1,1 0-1,-1 0 0,0 0 1,-1 0-1,1 0 0,-1 0 1,0-1-1,0 1 0,-1-1 1,1 0-1,-1 0 0,0 0 0,0 0 1,0-1-1,0 0 0,-10 6 1,3-4 217,0-1 1,0 0 0,0-1 0,-1-1-1,0 1 1,1-2 0,-22 1 0,7-2 397,0-1 0,-37-6 1,52 3-3072,42-9-21039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1:22.5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121 215 7237,'3'-60'11591,"-2"51"-10893,0-1 1,2 1-1,4-16 1,-4 19-687,0-1 1,0 1 0,1-1-1,0 1 1,0 0-1,0 1 1,1-1 0,0 1-1,0 0 1,0 0 0,1 0-1,-1 1 1,13-7 0,-14 8 31,1 1 0,-1 0 0,0 0-1,1 0 1,-1 1 0,1-1 0,0 1 0,-1 0 0,1 1 0,8-1 0,-12 1-21,1 0 0,0 0-1,0 0 1,0 1 0,-1-1 0,1 1-1,0-1 1,-1 1 0,1-1 0,0 1 0,-1 0-1,1 0 1,-1 0 0,1 0 0,-1 0-1,0 0 1,1 0 0,-1 0 0,0 1 0,0-1-1,0 1 1,0-1 0,0 1 0,0-1-1,0 1 1,0-1 0,0 1 0,-1 0-1,1-1 1,-1 1 0,1 2 0,2 16 119,0 0 1,-2 0-1,0 0 1,-1 1-1,-2-1 1,0 0-1,0 1 1,-2-1-1,-7 22 1,-5 6 181,-1-1 0,-36 68 0,37-82 48,-1-1 0,-1-1 0,-2-1 1,-1 0-1,-26 26 0,46-54-306,-1 0 0,0 0 0,0 0 0,0 0 0,-1-1 0,1 1 0,0-1 0,-1 1 0,1-1 0,0 0 0,-1 0 0,0 0 0,1 0 0,-1-1 0,0 1 0,1-1 0,-4 1 0,4-2-50,1 1 0,0-1 1,-1 1-1,1-1 0,0 1 0,-1-1 1,1 0-1,0 0 0,0 0 0,0 0 1,0 0-1,0 0 0,0 0 1,0 0-1,0 0 0,0-1 0,0 1 1,0 0-1,1 0 0,-1-1 0,1 1 1,-1-1-1,1 1 0,-1 0 0,1-1 1,0 1-1,0-1 0,0 1 1,0-1-1,0 1 0,0-3 0,0-4-41,-1 0 0,2 1 0,-1-1 0,1 1 0,0-1 0,1 1 0,0-1 0,0 1-1,0 0 1,1 0 0,0 0 0,1 0 0,-1 1 0,1-1 0,1 1 0,-1 0 0,9-9 0,-9 11-14,1 0 0,0 0 1,0 0-1,0 1 0,0-1 1,1 1-1,-1 1 0,1-1 0,0 1 1,-1 0-1,1 0 0,0 1 1,0-1-1,0 2 0,1-1 1,-1 0-1,0 1 0,0 0 1,0 1-1,0-1 0,0 1 1,8 2-1,-7-1 14,-1 1 0,1-1 0,-1 1 0,0 0 0,0 1 0,0 0 0,0 0 0,0 0 0,-1 0 0,0 1 0,6 7 0,5 7 179,25 39 1,-20-28 127,-21-29-388,1-1 1,0 1-1,-1 0 0,1-1 0,0 1 0,-1 0 1,1-1-1,0 1 0,-1-1 0,1 0 0,0 1 1,0-1-1,0 1 0,0-1 0,-1 0 0,1 0 1,0 0-1,0 1 0,0-1 0,0 0 0,0 0 1,0 0-1,0 0 0,0 0 0,-1-1 0,1 1 1,0 0-1,0 0 0,0 0 0,0-1 0,0 1 1,-1-1-1,1 1 0,0 0 0,0-1 0,-1 0 1,1 1-1,1-2 0,27-26-7860,-25 24 6436,12-16-3362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1:23.71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292 220 10305,'2'-7'5644,"3"-20"-4106,1-39-1051,-7 61-395,1 0 0,-1 0 0,0 0 0,0 0 0,-1 1 0,1-1 0,-1 0 0,0 1 0,0-1-1,-1 1 1,1 0 0,-1 0 0,0 0 0,-4-5 0,1 4 75,1 1 1,0-1-1,-1 1 0,0 1 1,0-1-1,0 1 1,-1 0-1,1 0 0,-13-2 1,14 3-86,0 0 1,-1 1 0,1 0 0,-1 0 0,1 1 0,-1 0 0,0 0 0,1 0-1,-1 0 1,1 1 0,-1 0 0,0 0 0,1 0 0,0 1 0,-1 0 0,1 0-1,0 1 1,0-1 0,-6 5 0,5-2-37,0 0-1,0 0 1,1 1-1,-1 0 1,1 0-1,0 1 1,1 0-1,0-1 1,0 1 0,0 1-1,1-1 1,-5 14-1,3-2 82,0 0 0,1 1 0,1-1 0,1 1-1,0 24 1,2-34-76,1-1 0,0 0 0,0 0 0,1 0 0,5 17 0,-5-22-38,0 0-1,0 0 1,0 0-1,0 0 1,1 0-1,-1 0 0,1-1 1,0 0-1,0 1 1,1-1-1,-1 0 1,7 4-1,-4-4-9,0 0 1,0 0-1,0-1 0,1 0 1,-1-1-1,1 1 0,-1-1 1,1 0-1,-1-1 0,1 0 1,0 0-1,-1 0 0,1-1 1,-1 0-1,1 0 0,-1 0 1,1-1-1,-1 0 0,0-1 1,9-4-1,-2 1-43,0 0 0,-1-2 0,0 1 0,0-2 0,-1 0 0,0 0 0,-1 0 0,14-17 0,-18 19 8,-1 0-1,1 0 1,-1-1 0,-1 1 0,1-1 0,-1 0-1,-1 0 1,1-1 0,-2 1 0,1-1-1,-1 0 1,0 1 0,-1-1 0,1-17 0,-2 26 44,-1-1 0,1 1 0,0 0 0,0 0 0,0-1 0,-1 1 0,1 0 0,0 0 0,0 0 0,-1-1 0,1 1 1,0 0-1,-1 0 0,1 0 0,0 0 0,-1 0 0,1 0 0,0-1 0,-1 1 0,1 0 0,0 0 0,-1 0 0,1 0 1,0 0-1,-1 0 0,1 0 0,0 1 0,-1-1 0,1 0 0,0 0 0,-1 0 0,1 0 0,0 0 0,-1 0 0,1 1 1,0-1-1,0 0 0,-1 0 0,1 0 0,0 1 0,0-1 0,-1 0 0,1 0 0,0 1 0,0-1 0,-1 1 0,-15 11 372,14-9-322,0 0 0,0 1 0,0-1 0,1 0 0,0 1 0,-1-1 0,1 0 0,1 1 0,-1 0 0,0-1 0,1 1 0,0 5 0,2 50 514,-1-38-437,8 59 269,1 13 217,-9-82-385,-2-1 0,1 0 0,-1 0 0,-1 0-1,0 0 1,-6 19 0,6-25-124,0 1 0,-1-1 0,0 1 1,0-1-1,0 0 0,0 0 0,-1-1 0,1 1 0,-1-1 1,0 0-1,0 0 0,0 0 0,-1 0 0,1-1 0,-1 1 0,1-1 1,-1 0-1,0-1 0,0 1 0,0-1 0,0 0 0,0 0 1,0 0-1,0-1 0,-5 0 0,-3 0-24,0 0 1,0 0-1,0-2 0,0 1 1,1-2-1,-1 0 0,1 0 1,-22-10-1,31 12-96,1 0-1,0 0 1,0 0 0,-1 0-1,1 0 1,0-1 0,0 1 0,1-1-1,-1 0 1,0 0 0,0 1-1,1-1 1,-1 0 0,0-2-1,19 19-12551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1:35.06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233 210 13009,'3'-2'348,"0"-1"1,-1 1-1,1-1 0,-1 0 0,0 0 1,0 0-1,0 0 0,0 0 0,-1 0 1,1 0-1,-1-1 0,0 1 0,0-1 1,1-3-1,-3 9-127,1 0 0,-1 0 0,0 0 0,1 0 0,-1 0 0,0 0 0,0-1 0,0 1 0,-1 0-1,1-1 1,0 1 0,-1-1 0,1 0 0,0 1 0,-1-1 0,-2 1 0,4-1-198,-1 0 0,0 0 0,0-1 0,0 1-1,0 0 1,0-1 0,0 1 0,0-1 0,0 1 0,0-1 0,-1 0 0,1 1 0,0-1-1,0 0 1,0 0 0,0 0 0,0 0 0,-1 0 0,1 0 0,0 0 0,0 0 0,0 0-1,0-1 1,0 1 0,-1 0 0,1-1 0,0 1 0,0-1 0,0 1 0,0-1 0,-1-1-1,1 1-11,0-1 0,0 0 0,1 1 0,-1-1 0,0 0 0,1 0 0,0 0 0,-1 0 0,1 1 0,0-1-1,0 0 1,0 0 0,0 0 0,0 0 0,0 0 0,1 0 0,-1 1 0,1-1 0,-1 0 0,2-2 0,15-36 17,-11 31-20,1-1-1,1 1 1,-1 1 0,1-1 0,1 1 0,0 1-1,0 0 1,0 0 0,1 0 0,0 2 0,0-1-1,0 1 1,16-5 0,-24 9-1,0 0 0,0 1-1,-1-1 1,1 1 0,0-1-1,0 1 1,0 0 0,0-1 0,0 1-1,0 0 1,0 1 0,-1-1 0,1 0-1,0 0 1,0 1 0,0-1-1,0 1 1,-1 0 0,1-1 0,0 1-1,0 0 1,-1 0 0,1 0 0,-1 0-1,1 0 1,-1 1 0,1-1-1,-1 0 1,0 1 0,0-1 0,1 1-1,-1-1 1,0 1 0,0 0-1,-1-1 1,1 1 0,0 0 0,0 0-1,-1-1 1,1 1 0,-1 0 0,0 2-1,3 10 122,0 1-1,-2 0 1,0-1-1,-1 21 1,0-21 8,-1 17 161,-2 0 0,0 0 0,-3 0 0,0-1 0,-2 1 0,-22 55 1,14-50-45,-1-2 0,-2 0 1,-1-1-1,-1-1 1,-32 36-1,42-55-134,0-1 0,-1-1 0,-1 0 0,-26 18 0,35-26-82,-1 0 0,1 0-1,-1-1 1,0 0 0,0 1-1,0-2 1,-1 1 0,1-1-1,0 0 1,-1 0-1,1 0 1,0-1 0,-1 1-1,1-1 1,-1-1 0,1 1-1,-1-1 1,-7-2 0,11 2-36,0 1 0,0-1 1,0 0-1,0 0 0,1 0 1,-1 0-1,0 0 0,1 0 0,-1 0 1,1-1-1,0 1 0,-1-1 1,1 1-1,0-1 0,0 1 1,0-1-1,0 0 0,0 0 1,0 1-1,-1-4 0,1 2-15,1 0 1,-1-1-1,1 1 1,0-1-1,0 1 0,0 0 1,0-1-1,0 1 0,1-1 1,0 1-1,1-4 0,0 1-27,0-1-1,0 1 0,1 0 0,0 0 0,1 0 0,-1 0 0,1 1 0,0-1 1,0 1-1,1 0 0,8-7 0,-8 8 3,1 0-1,-1 1 1,1 0 0,0 0-1,0 1 1,0 0 0,0 0 0,1 0-1,-1 1 1,0 0 0,1 0-1,-1 0 1,1 1 0,-1 0-1,1 0 1,-1 1 0,1 0 0,-1 0-1,8 3 1,-5-1 58,0 0 1,0 1-1,0 0 0,0 1 0,-1 0 1,0 1-1,0-1 0,-1 1 0,1 1 1,-1-1-1,0 1 0,6 10 1,4 7 68,-12-16 196,1 0 0,-1 0-1,13 12 1,-16-18-387,0-1 0,0 1 1,0-1-1,0 0 0,0 1 0,0-1 0,0 0 0,0 0 0,1 0 0,-1 0 0,1-1 0,-1 1 0,0-1 0,1 1 0,-1-1 0,1 0 1,-1 0-1,1 0 0,2-1 0,-3 1-319,0-1 0,0 0 0,0 0 0,0 1 0,0-2 0,0 1 0,0 0 0,0 0 0,-1-1 0,1 1 0,-1 0 0,1-1 0,-1 0 0,1 1 0,-1-1 0,2-3 1,8-9-4223,3-2-428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1:35.7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1 408 15701,'0'0'414,"9"-10"960,17-22-463,-2 0-1,27-45 1,-44 64-865,-1-1 1,0 1-1,-1-1 0,0 0 0,-1-1 1,-1 1-1,0-1 0,-1 1 1,1-26-1,-7-10 351,3 47-284,0 0 1,0 0 0,0 0-1,0 0 1,-1 1-1,1-1 1,-1 0 0,1 1-1,-1-1 1,0 1 0,0 0-1,0-1 1,-5-2-1,5 68 1462,12 124 1113,2 77 1369,-9-115-3296,0-140-3496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1:53.0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10 11745,'12'-10'8048,"-11"17"-6881,8 369 3191,-9-381-4260,0 0 1,0 1 0,1-1 0,0 1 0,0-1 0,0 1-1,0 0 1,1-1 0,-1 1 0,1 0 0,0 0-1,1 0 1,-1 0 0,1 0 0,-1 1 0,1-1 0,0 1-1,1-1 1,-1 1 0,0 0 0,1 1 0,5-4 0,0 1-168,-1 1 0,1 0 1,0 1-1,0 0 0,0 0 1,0 1-1,0 0 1,1 1-1,-1 0 0,12 0 1,-12 0 32,1 1 0,0 1 1,-1 0-1,1 0 0,-1 1 1,1 0-1,-1 0 0,11 5 1,-16-5 29,0 0 1,0 1-1,0-1 1,0 1-1,0 0 1,-1 0-1,1 1 1,-1-1-1,0 1 1,0 0-1,0-1 1,-1 1-1,1 0 1,-1 1-1,0-1 1,0 0-1,0 1 1,1 7-1,0-3 47,0 0-1,-1 0 1,-1 0 0,1 0-1,-2 1 1,1-1-1,-1 1 1,0-1-1,-1 0 1,0 1-1,-1-1 1,0 0-1,0 0 1,-1 0-1,0 0 1,-1 0 0,0 0-1,0-1 1,-1 0-1,0 0 1,0 0-1,-1-1 1,0 1-1,0-1 1,-1-1-1,0 1 1,0-1-1,0 0 1,-1-1 0,0 0-1,0 0 1,0-1-1,-1 0 1,0 0-1,1-1 1,-1 0-1,-1 0 1,1-1-1,-16 1 1,-27-2 603,50-1-583,0 1-1,0-1 1,0-1 0,0 1-1,1 0 1,-1 0 0,0-1-1,0 1 1,0-1 0,1 1-1,-1-1 1,0 0 0,1 0-1,-1 0 1,1 0 0,-1 0-1,1 0 1,-1 0 0,1-1-1,-1 1 1,1 0 0,0-1-1,0 1 1,0-1 0,-2-2-1,3 4-148,0 0 0,0-1 0,0 1 0,0 0 0,0 0 0,0 0 0,0 0 0,0 0 0,0-1 0,0 1 0,0 0 0,0 0 0,0 0 0,0 0-1,1 0 1,-1-1 0,0 1 0,0 0 0,0 0 0,0 0 0,0 0 0,0 0 0,0 0 0,0 0 0,0-1 0,1 1 0,-1 0 0,0 0 0,0 0-1,0 0 1,0 0 0,0 0 0,0 0 0,1 0 0,-1 0 0,0 0 0,0 0 0,0 0 0,0 0 0,0 0 0,1 0 0,-1 0 0,0 0 0,0 0-1,0 0 1,0 0 0,0 0 0,1 0 0,-1 0 0,0 0 0,0 0 0,0 0 0,0 0 0,0 0 0,1 0 0,12 5-4761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1:53.5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58 11577,'25'-14'5229,"27"-2"-3206,-41 13-1295,20-4 291,1 0-1,0 3 0,32-2 1,5 6-1846,-63 0-1884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1:54.29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60 0 13865,'-1'0'345,"-1"0"-1,1 1 1,-1-1-1,1 0 0,0 1 1,-1-1-1,1 1 1,0-1-1,-1 1 0,1-1 1,0 1-1,0 0 1,-1 0-1,1 0 1,0 0-1,0 0 0,0 0 1,0 0-1,-1 1 1,0 2-21,-1 0 1,1 0 0,0 0-1,0 0 1,0 0 0,-1 5-1,-1 6 254,1 0 0,-3 25 0,4-14 48,1 0 0,1 0 0,1 0 1,1 0-1,2 0 0,0 0 1,10 30-1,-9-41-478,1-1 0,0 1 0,1-1 0,0 0 0,1-1 0,1 0 0,0 0 0,1-1 0,0 0 0,1 0 0,1-1 0,-1-1 0,17 11 0,-16-13-97,0 0-1,1-1 0,0 0 1,1-1-1,-1-1 1,1 0-1,0-1 0,0 0 1,1-1-1,20 1 0,-28-3-60,0-1-1,-1 0 1,1-1-1,-1 1 0,1-1 1,-1 0-1,1-1 0,-1 0 1,1 0-1,-1 0 1,0-1-1,0 0 0,0 0 1,-1 0-1,1-1 0,-1 0 1,0 0-1,0 0 1,0-1-1,0 1 0,-1-1 1,0-1-1,0 1 0,0 0 1,3-8-1,0 0-75,-1-2 0,0 1 0,-1 0 0,0-1-1,-2 0 1,0 0 0,0-1 0,-1 1 0,-1 0 0,-1-1-1,-1-15 1,0 19 73,-1 0-1,0 0 0,0 1 1,-1-1-1,-1 1 0,0-1 1,0 1-1,-1 0 0,-1 1 1,0-1-1,0 1 0,-1 0 1,0 1-1,-15-15 0,-1 3 180,0 1-1,-32-20 1,41 31-92,1 1 1,-1 1-1,0 0 1,-1 1 0,0 1-1,-18-5 1,28 9-121,0 0 0,1 1 0,-1-1 0,0 1 0,1 0 0,-1 1 0,0-1 0,1 1 0,-1 0 0,1 0 0,-1 0 0,1 1 0,-1-1 0,1 1 0,0 0 0,0 1 1,0-1-1,0 1 0,0-1 0,0 1 0,1 1 0,-1-1 0,1 0 0,0 1 0,0-1 0,0 1 0,-2 5 0,-6 11-948,0 0-1,2 0 1,0 1-1,-8 31 1,6-16-1617,-15 19-6426,14-28 4373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2:11.20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210 157 9681,'0'-3'11035,"0"-14"-10590,7 6-400,-1 0 0,1 0 1,1 1-1,0 0 1,0 1-1,1 0 0,0 0 1,1 1-1,0 0 0,0 1 1,0 0-1,1 0 1,0 1-1,17-6 0,-27 12-42,0 0 0,0-1 0,-1 1 0,1 0 0,0 0 0,0 0 0,0 0 0,0 0 0,0 0-1,0 0 1,0 0 0,0 1 0,-1-1 0,1 0 0,0 0 0,0 1 0,0-1 0,0 1 0,-1-1 0,1 0 0,0 1-1,0 0 1,-1-1 0,1 1 0,0-1 0,-1 1 0,1 0 0,-1-1 0,1 1 0,-1 0 0,1 0 0,-1 0 0,1-1-1,-1 1 1,0 0 0,1 0 0,-1 0 0,0 0 0,0 0 0,0-1 0,0 1 0,0 2 0,3 41 76,-3-40-66,-2 21 111,0 0-1,-2-1 1,-1 1-1,-1-1 1,-1 0 0,-1-1-1,-1 0 1,-1 0-1,-1-1 1,0 0-1,-2-1 1,-1 0-1,-1-1 1,0 0-1,-2-2 1,0 0-1,-31 25 1,43-39 48,0-1 0,0 0 1,0 0-1,-1 0 0,0-1 0,1 0 1,-1 0-1,0 0 0,0-1 1,0 0-1,0 0 0,0 0 0,0-1 1,0 0-1,-10-1 0,12 0-99,0 0 0,0 1 0,0-2-1,0 1 1,1 0 0,-1-1 0,1 0 0,-1 1-1,1-1 1,0-1 0,-1 1 0,1 0 0,0-1-1,1 0 1,-1 0 0,0 1 0,1-2 0,-1 1-1,1 0 1,0 0 0,0-1 0,1 1 0,-1-1-1,0 0 1,0-4 0,6 11-1386,0-1 1,0 0-1,0 0 0,0-1 1,0 1-1,10 1 0,3 0-5117,-2-3 1994,0-4-1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2:11.8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343 76 15113,'0'0'35,"0"0"0,0 0-1,0 0 1,0-1 0,0 1 0,0 0-1,0 0 1,0 0 0,0 0-1,0 0 1,0 0 0,0 0 0,0 0-1,0 0 1,0 0 0,0-1-1,0 1 1,0 0 0,-1 0-1,1 0 1,0 0 0,0 0 0,0 0-1,0 0 1,0 0 0,0 0-1,0 0 1,0 0 0,0 0-1,0 0 1,-1 0 0,1 0 0,0 0-1,0 0 1,0 0 0,0 0-1,0 0 1,0 0 0,0 0-1,0 0 1,-1 0 0,1 0 0,0 0-1,0 0 1,0 0 0,0 0-1,0 0 1,0 0 0,0 0-1,0 0 1,0 0 0,0 0 0,-1 1-1,1-1 1,0 0 0,0 0-1,0 0 1,0 0 0,0 0 0,0 0-1,0 0 1,0 0 0,0 0-1,0 0 1,0 1 0,0-1-1,0 0 1,0 0 0,-10 11 1093,-9 16 147,13-8-277,6-17-459,6-11-542,-2 3-30,-1-1 0,0 1 0,0 0 1,0-1-1,-1 0 0,0 1 0,0-1 1,-1 0-1,0 0 0,0 0 0,0 0 1,-1 0-1,0 0 0,-2-8 0,2 14 36,-1 0 0,0 0-1,0-1 1,0 1-1,0 0 1,0 0 0,0 0-1,0 0 1,0 1 0,0-1-1,0 0 1,-1 0 0,1 1-1,0-1 1,0 1 0,-1-1-1,1 1 1,-1-1-1,1 1 1,0 0 0,-1 0-1,1-1 1,-1 1 0,1 0-1,0 0 1,-1 1 0,-1-1-1,-44 4 179,43-3-158,-8 2 69,0 0 0,0 0-1,0 1 1,1 1 0,-1 0 0,1 0-1,0 1 1,1 1 0,-1 0-1,2 0 1,-1 1 0,1 0 0,-13 15-1,13-13 29,0 0 0,1 1 0,1 0-1,0 1 1,0 0 0,1 0 0,1 0-1,0 1 1,0-1 0,1 1 0,1 0-1,-2 17 1,3-17 59,1 0 0,1-1 0,0 1 0,0 0 0,1 0 0,1 0 1,4 15-1,-5-24-109,1 0 1,-1 0-1,1 0 1,0 0-1,0 0 1,1-1-1,-1 1 1,1-1-1,-1 0 1,1 1-1,0-1 1,1-1 0,-1 1-1,0 0 1,1-1-1,-1 0 1,1 1-1,0-1 1,0-1-1,0 1 1,0-1-1,0 1 1,0-1-1,0 0 1,7 0 0,5 0-198,-1 0 0,1-1 0,0-1 0,0 0 0,-1-1 0,1-1 0,-1 0 0,29-11 0,9-10-5202,-8-8-6545,-37 25 7385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1.5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259 95 10317,'-3'5'276,"0"-1"-6,1 0 0,-1 0 0,0 0 0,0 0 0,-1-1 0,1 1 0,-1-1 0,0 0 0,-8 6 0,12-9-231,-1 0 1,1 0-1,-1 0 1,1 0-1,-1 0 1,1 0 0,0-1-1,-1 1 1,1 0-1,-1 0 1,1 0-1,-1 0 1,1-1 0,-1 1-1,1 0 1,0 0-1,-1-1 1,1 1-1,-1 0 1,1-1 0,0 1-1,-1 0 1,1-1-1,0 1 1,0-1-1,-1 1 1,1 0 0,0-1-1,0 1 1,0-1-1,-1 1 1,1-1-1,0 1 1,0-1 0,0 1-1,0-1 1,0 1-1,0-1 1,0 1-1,0-1 1,0 0 0,-1-27 158,1 24-95,0-1-77,1-1 1,-1 1-1,1 0 1,0-1-1,1 1 1,-1 0-1,1 0 0,0 0 1,0 0-1,4-6 1,-5 9-8,1-1 0,-1 1-1,1 0 1,0 0 0,0 0 0,0 0 0,0 0 0,0 0 0,0 0 0,0 1 0,1-1 0,-1 1 0,1 0 0,-1-1 0,1 1 0,-1 0 0,1 1-1,0-1 1,-1 0 0,1 1 0,0-1 0,3 1 0,-5 0 8,0 0 0,0 0 0,0 0-1,0 1 1,0-1 0,0 0 0,0 0 0,0 1 0,0-1 0,0 1-1,0-1 1,0 1 0,0-1 0,0 1 0,-1-1 0,1 1-1,0 0 1,0 0 0,-1-1 0,1 1 0,0 0 0,-1 0-1,1 0 1,0 1 0,0 1 40,1 1 0,-1-1 0,0 1 0,0-1 0,-1 1 0,1 0 0,-1 4-1,1 10 191,-2-1-1,-3 22 1,3-32-166,-4 26 267,-1 0 1,-2 0-1,-1-1 1,-16 38-1,19-54-179,-1-1 0,-1 0-1,0 0 1,-2-1 0,1 0 0,-2-1-1,1 0 1,-2 0 0,0-1 0,-18 14-1,25-23-109,1 0-1,-1-1 1,0 1-1,0-1 1,0 0 0,0-1-1,-1 1 1,1-1-1,0 0 1,-1 0-1,1-1 1,-1 0-1,1 1 1,-7-2-1,10 1-49,0-1-1,0 1 0,0-1 0,0 1 1,0-1-1,1 0 0,-1 1 0,0-1 0,0 0 1,1 0-1,-1 0 0,1 0 0,-1-1 1,1 1-1,-1 0 0,1-1 0,-2-1 0,2 1-19,0 0 0,0 0 0,0-1 0,1 1 0,-1 0 0,1 0 0,-1-1 0,1 1 0,0 0 0,0-1 0,0 1 0,0 0-1,0-1 1,0 1 0,1 0 0,-1 0 0,2-5 0,1 0-15,0 1-1,0 0 1,1 0-1,0 0 0,0 0 1,0 0-1,0 1 1,1-1-1,0 1 1,0 1-1,1-1 1,-1 1-1,1 0 1,0 0-1,0 0 0,1 1 1,-1 0-1,1 0 1,-1 1-1,1-1 1,0 2-1,8-2 1,-8 1 16,1 0 1,-1 1-1,1 0 1,0 0 0,-1 1-1,1 0 1,0 1-1,-1-1 1,1 1 0,0 1-1,-1-1 1,0 2-1,1-1 1,-1 1 0,0 0-1,0 0 1,0 1-1,-1-1 1,1 2-1,8 6 1,43 65-244,-48-70-1423,7-4-5193,-13-2 4972,2 0-2153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2:12.57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253 26 13493,'0'-1'287,"0"0"0,0 0 1,1 0-1,-1 0 0,0 0 0,-1 0 0,1 0 0,0 0 0,0 0 1,0 0-1,0 0 0,-1 0 0,1 1 0,0-1 0,-1 0 0,1 0 0,-1 0 1,1 0-1,-1 0 0,1 1 0,-1-1 0,0 0 0,1 1 0,-1-1 0,0 0 1,-1 0-1,-1 0-141,1 1 0,-1 0-1,0-1 1,0 1 0,0 1 0,1-1 0,-1 0 0,0 1 0,-3 0 0,-6 2-95,-1 0 1,1 1-1,0 1 0,1 0 1,-1 0-1,1 1 0,0 1 1,0 0-1,1 1 0,0-1 1,0 2-1,1 0 1,0 0-1,0 0 0,1 1 1,0 1-1,1-1 0,-8 16 1,13-21-33,0 0 1,0-1-1,1 1 0,0 0 1,0 0-1,0 0 1,0 1-1,1-1 0,0 0 1,0 0-1,0 0 1,0 0-1,1 0 0,2 9 1,-1-11 20,-1 0 1,0 0-1,1 0 0,0 0 1,0 0-1,0 0 1,0-1-1,0 1 1,1-1-1,-1 1 0,1-1 1,-1 0-1,1 0 1,0 0-1,0 0 1,0 0-1,0-1 0,0 0 1,0 1-1,1-1 1,-1 0-1,6 1 1,34 3 310,0-1 1,1-2-1,56-4 0,-8 0-4229,-90-4 1411,-2 4 2306,-4-18-3236,4 19 2935,-1 0 1,0 0 0,1 0 0,-1 0-1,0 0 1,0-1 0,0 1 0,0 1-1,0-1 1,0 0 0,0 0-1,0 0 1,0 0 0,0 1 0,0-1-1,-1 1 1,-1-2 0,-11-3-3588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2:12.93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31 10389,'0'0'153,"0"-1"0,0 1 0,0-1 0,0 1 0,1 0 0,-1-1 0,0 1 0,0-1 0,1 1 0,-1-1-1,0 1 1,0 0 0,1-1 0,-1 1 0,0 0 0,1-1 0,-1 1 0,0 0 0,1 0 0,-1-1 0,1 1 0,-1 0 0,1 0 0,22-7 1083,-15 6-546,16-4 492,0 1 0,1 1 1,32 1-1,0 2-4501,-22 0-3264,-28 0 2979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2:13.93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21 40 11141,'0'0'59,"0"0"0,0-1 0,0 1 1,-1 0-1,1 0 0,0 0 0,0 0 0,0 0 0,0 0 1,-1 0-1,1 0 0,0-1 0,0 1 0,0 0 0,0 0 0,0 0 1,0 0-1,0 0 0,-1-1 0,1 1 0,0 0 0,0 0 1,0 0-1,0 0 0,0-1 0,0 1 0,0 0 0,0 0 0,0 0 1,0-1-1,0 1 0,0 0 0,0 0 0,0 0 0,0 0 1,0-1-1,0 1 0,0 0 0,0 0 0,0 0 0,1 0 0,-1-1 1,0 1-1,0 0 0,0 0 0,0 0 0,0 0 0,0 0 1,0-1-1,1 1 0,-1 0 0,0 0 0,0 0 0,0 0 0,0 0 1,1 0-1,-1 0 0,0 0 0,0 0 0,0 0 0,0-1 1,1 1-1,10-9 1369,5 4-923,1 0 0,0 1 0,-1 1 0,1 1 0,0 0 0,27 2-1,-16 1-249,-1 1 1,1 1-1,34 10 0,-54-11-190,-1 0 0,1 1 0,-1 0 0,0 0 0,0 0 0,0 1 0,0 0 1,0 1-1,-1-1 0,0 1 0,0 1 0,0-1 0,-1 1 0,7 9 1,-9-11-21,-1 0 0,0 1 1,0-1-1,0 1 1,0-1-1,-1 1 0,0-1 1,0 1-1,0 0 1,0 0-1,-1-1 0,0 1 1,0 0-1,0 0 1,-1-1-1,0 1 0,1 0 1,-2 0-1,1-1 1,0 1-1,-1-1 0,0 1 1,0-1-1,0 0 1,-4 5-1,-1 1 48,0 1-1,-2-1 1,1-1-1,-1 1 1,0-2-1,-1 1 1,-18 12-1,-86 45 283,32-21-266,5 8-39,69-46-75,-1 0 1,1 1-1,1 0 1,0 0-1,0 1 0,-9 13 1,16-22 7,-1 1 0,1 0 0,0-1 0,-1 1 0,1 0 0,0-1 0,-1 1 0,1 0 1,0 0-1,0-1 0,-1 1 0,1 0 0,0 0 0,0-1 0,0 1 0,0 0 1,0 0-1,0-1 0,1 1 0,-1 0 0,0 0 0,0-1 0,0 1 0,1 0 0,-1 0 1,0-1-1,1 1 0,-1 0 0,0-1 0,1 1 0,-1 0 0,1-1 0,-1 1 1,1-1-1,0 1 0,-1-1 0,1 1 0,-1-1 0,1 0 0,0 1 0,0-1 0,-1 1 1,1-1-1,0 0 0,-1 0 0,1 0 0,0 1 0,0-1 0,-1 0 0,1 0 1,0 0-1,1 0 0,8 1 98,0 0 0,0-1 0,14 0 0,-10-1-26,46 0-96,0-3 0,0-3 1,88-20-1,-140 24-4008,-31-1-12685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2:14.31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16 13897,'7'0'580,"9"-4"132,9 0 136,9 2 117,8-1 91,6 0 112,0 3 56,-2 0 24,-6 0 16,-3 0-396,-10 0-352,-8 2-312,-6-1-492,-3 2-908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2:29.58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46 16 7593,'0'-6'10529,"-1"-3"-3939,-6 60-5993,-24 229 1198,26-219-1299,4-49 837,5-45-686,-2 25-661,0 0-1,1 0 1,-1 0-1,1 0 1,1 1-1,0-1 1,0 1 0,0 0-1,9-10 1,8-9-245,25-23 0,-30 33 94,172-163-1860,-187 178 1999,0 0 0,0 0-1,0 0 1,0 0-1,0 1 1,0-1-1,0 0 1,1 0-1,-1 1 1,0-1 0,0 1-1,1-1 1,-1 1-1,0-1 1,1 1-1,-1 0 1,0 0-1,1 0 1,-1 0-1,0 0 1,1 0 0,-1 0-1,1 0 1,1 1-1,-2 0 22,1 0 1,-1 0-1,0 0 0,0 0 0,0 0 0,0 1 1,0-1-1,0 0 0,0 1 0,0-1 0,0 1 0,0-1 1,-1 1-1,1-1 0,-1 1 0,1 0 0,-1 1 1,3 12 272,-1-1 1,-1 1 0,-1 23 0,0-30 21,-8 122 2772,4-87-2280,1 0-1,4 54 1,-1-96-782,0 0 0,0 0 0,1 0 0,-1 0 0,0 0 0,0 0 0,1 0 0,-1 0 0,0 0 0,1 0 0,-1 0 0,1 0 0,-1 0 0,1 0 0,0 0 0,-1 0 0,1-1 0,0 1 0,0 0 0,0 0 0,-1-1 0,1 1 0,0-1 0,0 1 0,0-1 0,1 1 0,1 0 2,-1-1 0,1 1 0,0-1 0,-1 0 0,1 0 0,-1 0 0,1 0 0,-1-1 0,1 1 0,-1-1 0,3 0 0,9-4-189,0 0 1,-1-1-1,15-9 1,-24 13-1,18-11-522,-12 6-15,0 1 0,0 0 0,15-5 0,-18 9 175,58-24-5108,-15 5-4811,-34 14 4692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2:31.80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110 31 7117,'0'0'492,"-3"-30"11249,-1 35-11571,1 1 0,0-1 0,0 1 0,1 0 0,-1 0 0,1 0 0,1 0 0,-1 1 0,1-1 0,-1 13 0,-1-3 111,-13 82 952,9-43-637,-3-1-1,-3-1 1,-18 53 0,33-131 2964,5-21-2486,-2 32-1040,2-1-1,0 2 1,1-1-1,0 1 0,16-19 1,58-58-1405,-66 73 1101,11-11-315,-5 2-154,2 2 1,1 1-1,40-29 1,-64 51 723,0 1 0,0-1 0,0 1 1,-1-1-1,1 1 0,0-1 0,0 1 0,0-1 1,0 1-1,0 0 0,0-1 0,0 1 1,0 0-1,0 0 0,1 0 0,-1 0 0,0 0 1,0 0-1,0 0 0,0 0 0,0 1 1,0-1-1,0 0 0,0 0 0,0 1 1,0-1-1,1 1 0,0 1 8,-1 0-1,1-1 1,-1 1 0,0 0-1,1-1 1,-1 1-1,0 0 1,0 0 0,0 0-1,-1 0 1,1 0 0,1 4-1,0 6 21,1 1 1,-2 0-1,1 17 0,-2-29-17,0 7 28,2 22 161,-1-1 0,-2 1 0,-1-1 0,-1 0 0,-2 0 0,-8 29 0,11-54 526,1-5-236,0-12-37,4-20-222,2 18-305,1 1-1,0 0 1,1 0 0,0 0 0,2 1-1,-1 0 1,2 0 0,19-21 0,-4 9-505,0 2 0,55-40 1,-78 62 573,0-1 0,0 0 1,0 1-1,0 0 0,0 0 1,0-1-1,0 1 0,1 0 1,-1 1-1,0-1 0,1 0 1,-1 1-1,0-1 0,1 1 1,-1 0-1,1 0 0,-1 0 1,1 0-1,-1 0 0,0 0 1,1 1-1,-1-1 0,1 1 1,-1 0-1,0-1 0,3 3 1,-2-1 85,-1 0 1,1 1-1,-1-1 1,0 1-1,0 0 1,0 0 0,0 0-1,0 0 1,0 0-1,-1 1 1,0-1 0,1 0-1,-1 1 1,0-1-1,-1 1 1,1-1-1,0 6 1,3 43 1768,-3 0 0,-5 64 0,-2-78-1027,1-5-1856,6-12-3355,-1-21 3967,0 1 1,-1 0-1,1-1 1,0 1-1,0-1 0,0 1 1,-23 5-17563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2:46.1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43 138 9241,'-16'-3'8515,"3"-4"-4164,12 7-4328,0-1 0,0-1 1,0 1-1,0 0 0,0 0 0,0 0 1,0 0-1,0-1 0,1 1 1,-1 0-1,0-1 0,1 1 0,-1-1 1,1 1-1,0-1 0,-1 1 1,1 0-1,0-1 0,0 1 1,0-1-1,0 1 0,0-1 0,0 1 1,1-1-1,-1 1 0,0-1 1,1 1-1,-1-1 0,1 1 0,-1 0 1,1-1-1,0 1 0,0 0 1,-1-1-1,1 1 0,0 0 0,0 0 1,0 0-1,0 0 0,1 0 1,-1 0-1,0 0 0,0 0 1,3-1-1,10-7 23,1 0 0,0 0 0,1 1 0,0 1 0,0 1 0,25-6 1,-31 9-23,0 1 0,1 0 0,-1 1 0,1 0 0,0 0 1,-1 2-1,1-1 0,0 1 0,-1 1 0,1 0 0,17 5 1,-23-5-14,0 1 0,-1-1 0,1 1 0,-1 0 1,0 0-1,0 0 0,0 0 0,0 1 1,-1 0-1,1-1 0,-1 1 0,0 1 0,0-1 1,0 0-1,-1 1 0,1 0 0,-1-1 1,0 1-1,-1 0 0,1 0 0,0 6 0,0-3 6,-1 0-1,0 0 0,-1 1 0,0-1 0,0 1 0,-1-1 0,0 0 0,0 1 0,-1-1 0,0 0 0,0 0 0,-6 11 1,5-13-6,0-1 0,0 1 0,-1-1 0,0 0 0,0-1 1,0 1-1,-1-1 0,0 1 0,1-1 0,-1-1 0,-1 1 1,-9 4-1,-7 3 30,-48 16-1,1-1-40,65-23-4,-1-1 0,0 1 0,0 0 0,1 0 0,0 1 0,-1 0 0,1-1 0,1 1 0,-1 0 0,0 1 0,1-1 0,0 1 0,-3 6 0,4-7 3,0 0-1,1 0 0,0 0 0,0 0 0,0 0 0,0 0 1,1 0-1,0 1 0,0-1 0,0 0 0,0 0 0,0 0 1,1 1-1,0-1 0,0 0 0,0 0 0,0 0 0,3 4 1,-4-7-34,0-1 0,1 1 1,-1 0-1,1 0 1,-1 0-1,1-1 1,-1 1-1,1 0 1,0 0-1,-1-1 0,1 1 1,0-1-1,-1 1 1,1-1-1,0 1 1,0-1-1,0 1 1,-1-1-1,1 1 0,0-1 1,0 0-1,0 0 1,0 1-1,0-1 1,1 0-1,14-1-4810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2:46.96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40 10 10561,'0'0'488,"-22"-10"8259,20 12-8684,0-1 0,1 1 0,0 0-1,-1-1 1,1 1 0,0 0 0,0 0 0,-1 0 0,2 0 0,-1 0 0,0 0 0,0 0 0,1 0 0,-1 1-1,1-1 1,-1 0 0,1 0 0,0 0 0,0 1 0,0-1 0,0 0 0,1 0 0,-1 0 0,2 5 0,-2-7-55,0 0 0,0 1 0,1-1 1,-1 0-1,0 1 0,1-1 0,-1 0 1,1 0-1,-1 0 0,0 1 0,1-1 1,-1 0-1,1 0 0,-1 0 0,0 0 1,1 0-1,-1 0 0,1 0 0,-1 0 1,1 0-1,-1 0 0,1 0 0,-1 0 1,0 0-1,1 0 0,-1 0 0,1 0 1,-1 0-1,1 0 0,-1-1 0,0 1 0,1 0 1,-1 0-1,0-1 0,1 1 0,-1 0 1,0 0-1,1-1 0,-1 0 0,1 1 4,0-1 0,0 0 0,0 1 0,0-1 0,0 0-1,0 0 1,0 0 0,0 0 0,0 0 0,-1 0 0,1 0-1,-1 0 1,1 0 0,0-1 0,-1-19 358,-1 21-362,1-1-1,0 1 0,0 0 0,-1-1 1,1 1-1,0 0 0,0 0 0,-1 0 1,1-1-1,0 1 0,0 0 1,-1 0-1,1 0 0,0 0 0,-1-1 1,1 1-1,0 0 0,-1 0 0,1 0 1,0 0-1,-1 0 0,1 0 0,0 0 1,-1 0-1,1 0 0,-1 0 0,1 0 1,0 0-1,-1 0 0,1 1 1,0-1-1,-1 0 0,1 0 0,0 0 1,0 0-1,-1 0 0,1 1 0,0-1 1,-1 0-1,1 0 0,0 1 0,0-1 1,0 0-1,-1 0 0,1 1 0,0-1 1,0 0-1,0 1 0,-1-1 1,1 1-1,-5 3-220,7-4 584,7-3-3461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3:57.4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175 76 9861,'0'0'193,"1"0"1,-1 0-1,0 0 1,1 0-1,-1 0 1,0 0-1,0 0 1,1 0-1,-1 0 1,0 0-1,1 0 1,-1 0-1,0 0 1,0 0-1,1 1 1,-1-1-1,0 0 1,0 0-1,1 1 388,-1-1-388,0 0 1,1 0-1,-1 1 1,0-1-1,0 0 1,0 0-1,0 1 1,1-1-1,-1 0 1,0 1-1,0-1 1,0 0-1,0 1 0,0-1 1,0 0-1,0 0 1,0 1-1,0-1 1,0 1-1,-6 17 1630,-16 15-1487,20-31-280,1-1 1,-1 1 0,0-1-1,1 0 1,-1 1 0,0-1-1,0 0 1,0 0-1,0 0 1,0 0 0,0-1-1,0 1 1,-1 0-1,1-1 1,0 1 0,0-1-1,-3 0 1,4 0-38,0-1 1,0 1 0,0 0-1,-1-1 1,1 1 0,0-1-1,1 1 1,-1-1 0,0 0-1,0 1 1,0-1-1,0 0 1,0 0 0,1 0-1,-1 1 1,0-1 0,1 0-1,-1 0 1,0 0 0,1 0-1,-1 0 1,1 0-1,0 0 1,-1-1 0,1 1-1,0 0 1,0 0 0,0 0-1,-1 0 1,1 0-1,0 0 1,0-1 0,1 1-1,-1-1 1,0-4 7,0 0-1,0 0 1,1 0 0,0 0-1,0 0 1,0 0 0,1 0-1,0 0 1,0 1 0,5-11-1,-4 13-29,0-1 0,0 0 0,0 1 0,0 0 0,0-1 0,1 1 0,0 1 0,0-1 0,-1 0 0,1 1 0,1 0 0,-1 0 0,0 0 0,8-2 0,-11 4 2,1 0 1,-1-1-1,0 1 0,0 0 1,0-1-1,1 1 0,-1 0 1,0 0-1,1 0 0,-1 0 1,0 0-1,0 1 0,0-1 1,1 0-1,-1 1 0,0-1 1,0 0-1,0 1 0,1 0 1,-1-1-1,0 1 0,0 0 0,2 1 1,-2 0 4,1 0 0,0 0 0,-1 1 0,1-1 0,-1 1 0,1-1 0,-1 1 0,0-1-1,0 1 1,0 4 0,2 7 29,-1 1-1,0-1 1,-1 20-1,-1-26-20,0 28 71,-1 0 0,-2 0 0,-2 0 0,-1-1 0,-10 35 0,9-46 109,-2-1-1,0 0 1,-1-1 0,-1 0-1,-1 0 1,-1-1-1,-1-1 1,-20 23 0,33-41-131,0-1 1,0 1 0,-1-1-1,1 1 1,0-1 0,-1 0 0,1 1-1,-1-1 1,0 0 0,1 0 0,-1 0-1,0 0 1,0-1 0,1 1-1,-1 0 1,0-1 0,0 1 0,0-1-1,0 0 1,0 1 0,0-1 0,0 0-1,0 0 1,0 0 0,0-1-1,1 1 1,-1 0 0,0-1 0,-2 0-1,2-1-5,0 1 0,0-1 0,0 1 0,0-1 0,0 0 0,1 0 0,-1 0 0,1 1 0,-1-2 0,1 1 0,0 0 0,0 0 0,0 0 0,0-1 0,0 1 0,0 0 0,1-1 0,-1 1 0,1-1 0,0 1 0,-1-1 0,2-3 0,-2-3-60,2 0 1,-1 0-1,1 0 1,1 0-1,0 0 1,0 0-1,1 1 1,0-1-1,4-8 1,-6 15-20,0-1-1,1 1 1,-1-1 0,1 1 0,-1 0 0,1-1 0,0 1 0,0 0 0,0 0-1,0 0 1,1 1 0,-1-1 0,0 0 0,1 1 0,-1-1 0,1 1-1,-1 0 1,1 0 0,0 0 0,0 0 0,-1 1 0,1-1 0,0 1-1,0-1 1,0 1 0,-1 0 0,1 0 0,0 1 0,0-1 0,0 0 0,0 1-1,-1 0 1,4 0 0,-2 1-6,0 0 0,0-1 0,0 1 1,0 1-1,0-1 0,0 1 0,0-1 0,-1 1 0,0 0 0,1 0 0,-1 1 0,3 3 1,29 49-74,-30-45 55,1 0-1,0-1 0,1 0 0,10 12 1,-16-21-127,1 0 0,-1 0 0,1 0 0,-1 0 0,0 0 0,1 0 0,0-1 0,-1 1 0,1-1 0,-1 1-1,1-1 1,0 1 0,-1-1 0,1 0 0,0 0 0,-1 0 0,1 0 0,0 0 0,-1 0 0,1-1 0,0 1 0,2-1 0,2-1-1131,-1 0-1,0 0 0,1-1 1,-1 1-1,8-6 0,8-8-3446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3:58.48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220 176 8113,'-1'1'148,"1"0"1,0 1 0,0-1-1,0 1 1,0-1-1,0 1 1,0-1 0,1 1-1,-1-1 1,0 0-1,1 1 1,-1-1 0,1 0-1,0 1 1,-1-1-1,1 0 1,0 0 0,0 1-1,0-1 1,0 0-1,-1 0 1,2 0-1,-1 0 1,0 0 0,0 0-1,0-1 1,0 1-1,3 1 1,-3-2-64,0 0 0,0-1 0,0 1 0,1 0 0,-1-1 0,0 1 0,0 0 0,0-1 0,0 0-1,0 1 1,0-1 0,0 0 0,0 1 0,0-1 0,0 0 0,0 0 0,0 0 0,0 0 0,-1 0 0,1 0 0,0 0 0,-1 0 0,1 0 0,-1 0 0,1 0 0,-1 0-1,1 0 1,-1-1 0,0 1 0,1 0 0,-1 0 0,0 0 0,0-3 0,2-4 100,-1-1-1,1 1 1,-1-1 0,-1 0-1,0 1 1,0-1-1,-1 0 1,-3-16 0,3 21-53,-1 0 1,1-1-1,-1 1 1,0 0-1,-1 0 0,1 0 1,-1 0-1,1 0 1,-1 1-1,0-1 1,-1 1-1,1 0 1,0 0-1,-1 0 1,0 0-1,0 1 1,0-1-1,-4-1 0,1 1 46,1 0-1,-1 0 1,0 1-1,1 0 1,-1 0-1,0 0 0,0 1 1,-1 0-1,1 1 1,0 0-1,0 0 1,-14 2-1,16-1-154,1 0 0,-1 1 1,1-1-1,-1 1 0,1 0 0,0 0 0,0 0 0,0 1 1,0 0-1,0 0 0,0 0 0,1 0 0,-1 0 1,1 1-1,0-1 0,0 1 0,0 0 0,1 0 1,-1 0-1,-1 6 0,-1 1 4,1 0 0,0 1 0,1-1-1,0 1 1,1 0 0,1 0 0,-1 0 0,2 0 0,0 0 0,0 0 0,1-1-1,1 1 1,5 23 0,-5-30-13,-1 0-1,1 1 0,0-1 1,0 0-1,1 0 1,0 0-1,0 0 1,0-1-1,0 1 1,1-1-1,0 0 1,-1 0-1,2 0 1,-1 0-1,0-1 0,1 0 1,-1 0-1,1 0 1,0 0-1,0-1 1,0 0-1,1 0 1,-1 0-1,0 0 1,1-1-1,-1 0 0,1 0 1,0-1-1,-1 0 1,1 1-1,7-2 1,-6 0-30,0-1 1,0 1-1,0-1 1,0 0 0,0-1-1,0 0 1,-1 0-1,1 0 1,-1-1-1,0 1 1,0-2-1,-1 1 1,1-1 0,-1 0-1,0 0 1,0 0-1,0 0 1,5-9-1,-4 5-42,-1 0-1,1-1 1,-2 0-1,1 1 1,-1-2-1,-1 1 1,1 0-1,-2-1 1,0 1-1,0-1 1,0-18-1,-20 57 261,16-13-172,0 1 1,1 0 0,0 0-1,3 32 1,0 1 6,0-4-15,0-31 29,-1-1-1,-1 0 1,0 1 0,-1-1 0,0 1-1,-1-1 1,-1 0 0,-7 24-1,7-32 9,0-1 0,0 0 0,0-1 0,0 1 0,-1 0 0,0-1 0,1 0 0,-1 0 0,-1 0 0,1 0 0,0-1 0,-1 0 0,1 0 0,-1 0 0,1 0 0,-1-1 0,0 1 0,0-1 0,0-1 0,0 1 0,-8 0 0,-2-1 184,-1 0 0,1 0-1,-1-1 1,0-1-1,-24-6 1,38 7-251,-21-6 418,22 6-432,1 1 0,-1 0 0,0 0 0,0-1 0,0 1 0,1-1-1,-1 1 1,0-1 0,0 1 0,1-1 0,-1 1 0,0-1 0,1 0 0,-1 1-1,1-1 1,-1 0 0,1 1 0,-1-1 0,1 0 0,-1 0 0,1 0-1,-1 0 1,28-12-7622,10 7-1333,-16 2 4488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2.15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0 11017,'0'77'5935,"13"-120"-4913,-5 25-424,-10 25-334,-5 20-3535,6-22 2020,0-1 0,0 1 0,-1-1 0,1 1 0,-1-1 1,-3 6-1,2-6-2150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3:58.9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 6 11941,'-1'0'119,"0"0"0,0 1 0,0-1 0,0 1 0,0-1 0,-1 1 0,1-1 0,0 1 0,0 0-1,0-1 1,0 1 0,1 0 0,-1 0 0,0 0 0,0-1 0,0 1 0,1 0 0,-1 0 0,0 0 0,1 0 0,-1 1 0,1-1 0,-1 0 0,1 0 0,0 0-1,-1 0 1,1 0 0,0 1 0,0-1 0,0 2 0,-2 44 1948,2-39-1320,0-8-726,0 0-1,0 0 1,0 0-1,1 0 1,-1 0-1,0 0 1,0 0-1,0 0 1,0 0-1,0 0 1,0 0-1,1 0 1,-1 0-1,0 0 1,0 0-1,0 0 1,0 0-1,0 0 1,1 0-1,-1 0 1,0 0-1,0 0 1,0 0-1,0 0 1,0 0-1,0 0 1,1 0-1,-1 0 1,0 0-1,0 0 1,0 0-1,0 1 1,0-1-1,0 0 1,0 0-1,0 0 1,1 0-1,-1 0 1,0 0-1,0 0 1,0 1-1,0-1 1,0 0 0,0 0-1,0 0 1,0 0-1,0 0 1,0 1-1,0-1 1,0 0-1,0 0 1,0 0-1,0 0 1,0 0-1,0 1 1,0-1-1,0 0 1,0 0-1,0 0 1,0 0-1,0 0 1,-1 0-1,1 1 1,0-1-1,0 0 1,0 0-1,0 0 1,0 0-1,8-14 356,7-21-325,-8-9 324,-18 107-297,11-62-115,0-1-1,0 1 0,0-1 0,0 1 1,0-1-1,0 1 0,0-1 1,0 1-1,0-1 0,0 1 0,1-1 1,-1 1-1,0-1 0,0 1 1,0-1-1,1 0 0,-1 1 0,0-1 1,1 1-1,-1-1 0,0 0 1,1 1-1,-1-1 0,1 0 1,-1 0-1,0 1 0,1-1 0,-1 0 1,1 0-1,-1 1 0,1-1 1,-1 0-1,1 0 0,-1 0 0,1 0 1,18 3-1218,2 0-686,0 3-2310,-13-4 275,1-3-1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3:59.83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224 63 13237,'-4'32'3055,"3"-29"-2877,-1-1-1,0 0 1,0 0-1,0 0 1,0 0 0,-1 0-1,1 0 1,0-1-1,-1 1 1,1-1-1,-4 2 1,5-3-150,1 1-1,-1-1 1,1 0 0,-1 1-1,1-1 1,-1 0 0,1 0 0,-1 1-1,0-1 1,1 0 0,-1 0-1,1 0 1,-1 1 0,0-1-1,1 0 1,-1 0 0,0 0-1,1 0 1,-1 0 0,0-1 0,1 1-1,-1 0 1,1 0 0,-1 0-1,0 0 1,1-1 0,-1 1-1,1 0 1,-1-1 0,1 1-1,-1 0 1,1-1 0,-1 1 0,1 0-1,-1-1 1,1 1 0,-1-1-1,1 1 1,0-1 0,-1 1-1,1-1 1,0 0 0,-1 1 0,1-1-1,0 1 1,0-1 0,0 0-1,0 1 1,-1-1 0,1 1-1,0-1 1,0 0 0,0 0-1,1-5 5,-1 0-1,1 0 1,1 0-1,-1 0 1,1 0-1,0 0 1,0 1-1,0-1 1,1 1-1,0 0 1,0-1-1,4-4 1,-5 8-37,-1 0 1,1 0 0,0 0-1,-1 0 1,1 0-1,0 0 1,0 1 0,0-1-1,0 1 1,1-1 0,-1 1-1,0 0 1,1 0 0,-1 0-1,0 0 1,1 0-1,-1 1 1,1-1 0,0 1-1,-1 0 1,1-1 0,-1 1-1,1 0 1,-1 1-1,1-1 1,0 0 0,-1 1-1,1-1 1,-1 1 0,1 0-1,1 1 1,-1-1 5,-2 1 0,1-1 1,0 1-1,0-1 0,0 1 0,-1 0 0,1 0 1,-1 0-1,1 0 0,-1 0 0,0 0 1,0 0-1,0 0 0,0 0 0,0 1 0,0-1 1,-1 0-1,1 1 0,-1 2 0,4 54 96,-3-43-66,-1 13 64,-1-1 0,-1 1 0,-1-1 0,-1 1 0,-2-1 0,-13 37-1,12-44 38,-1-1 0,-1 0 0,-2 0 0,1 0 0,-2-1 0,-1-1 0,0 0-1,-29 28 1,35-39-48,0-1-1,-1 0 1,0 0-1,0-1 0,-11 6 1,16-10-73,1 1-1,-1-1 1,1 0 0,-1 0 0,1 0 0,-1-1 0,0 1 0,1 0-1,-1-1 1,0 0 0,0 0 0,1 0 0,-1 0 0,0 0-1,1 0 1,-1-1 0,0 1 0,1-1 0,-1 0 0,0 0 0,1 0-1,-1 0 1,-3-2 0,4 1-29,1 0-1,-1 0 1,1 0 0,-1 0 0,1 0-1,0 0 1,0-1 0,0 1-1,0 0 1,0-1 0,0 1-1,1 0 1,-1-1 0,1 1-1,0-1 1,0 1 0,0-1-1,0 1 1,0-1 0,0 1-1,1-1 1,-1 1 0,1 0 0,-1-1-1,1 1 1,0 0 0,0-1-1,0 1 1,3-4 0,-1-1-53,1 0 0,1-1 0,-1 1 1,1 1-1,1-1 0,-1 1 0,11-10 1,-8 10 16,1 0 0,-1 1 0,1-1 0,0 2 0,0 0 0,1 0 0,-1 0 0,1 1 0,0 1 0,13-3 0,-18 5 62,0-1 1,0 1 0,0 0 0,0 0 0,0 0 0,0 1-1,0 0 1,0 0 0,-1 0 0,1 0 0,0 1 0,-1 0 0,1 0-1,-1 0 1,0 1 0,1-1 0,-1 1 0,0 0 0,0 0-1,-1 0 1,1 1 0,5 7 0,38 79-615,-47-91 396,1 1 0,-1 0-1,1 0 1,-1 0 0,1 0 0,0 0 0,-1-1 0,1 1-1,-1 0 1,1-1 0,-1 1 0,1 0 0,-1-1 0,1 1 0,-1 0-1,0-1 1,1 1 0,-1-1 0,0 1 0,1-1 0,-1 1-1,0-1 1,1 1 0,-1-1 0,0 1 0,0-1 0,0 0-1,1 1 1,-1-1 0,0 0 0,6-9-6266,1 0 2559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4:01.03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1 377 13809,'23'-24'2227,"-8"3"-1775,0 0 1,-2-2-1,0 1 0,18-48 0,-26 55-319,0-1 0,0 1 0,-2-1 0,0 0-1,-1 0 1,0-1 0,-1 1 0,-1 0 0,-2-18 0,2 33-80,0 0 1,-1 0-1,1 0 1,0 1-1,0-1 0,0 0 1,-1 0-1,1 0 1,0 1-1,-1-1 1,1 0-1,-1 0 0,1 1 1,-1-1-1,1 1 1,-1-1-1,1 0 1,-1 1-1,0-1 0,1 1 1,-1-1-1,0 1 1,0-1-1,1 1 1,-1 0-1,0-1 0,0 1 1,1 0-1,-1 0 1,0 0-1,0-1 1,0 1-1,0 0 0,1 0 1,-1 0-1,0 0 1,0 1-1,0-1 1,0 0-1,1 0 0,-1 0 1,0 1-1,0-1 1,-1 1-1,1-1-14,-1 1-1,0 0 0,1 0 1,-1-1-1,0 1 0,1 0 1,-1 1-1,1-1 1,0 0-1,-1 0 0,1 0 1,0 1-1,0-1 0,0 1 1,0-1-1,0 1 1,0-1-1,0 1 0,0 0 1,0 2-1,-2 22 124,0 1-1,2 0 0,5 48 1,20 79 160,-7-47-217,-10-72-78,-4-23-10,-1 0-1,1 23 1,-3-35-11,-1 1 0,1 0 0,-1-1 1,1 1-1,-1-1 0,0 1 0,1-1 0,-1 1 0,0-1 0,0 0 0,1 1 0,-1-1 0,0 0 0,0 1 1,0-1-1,1 0 0,-3 0 0,2 0 0,0 0 1,0 1-1,0-1 1,0 0-1,0 0 1,0 1-1,0-1 1,0 1-1,0-1 1,0 1-1,0-1 1,0 1-1,0 0 1,0-1-1,0 1 1,0 0-1,1 0 0,-1-1 1,0 1-1,1 0 1,-1 0-1,0 2 1,-5-1 143,1 0 1,0 0-1,-1-1 1,1 0-1,-1 0 0,1 0 1,-12 0-1,172-4 1586,-154 3-2167,-1 0 0,1 0 0,-1 0 0,1 0 0,-1 0 0,1 1 0,0-1 0,-1 0 0,1 0 0,-1 1 0,1-1 0,5 11-8188,-4-6 4155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4:08.79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2 5625,'-2'0'172,"1"1"512,-1 0-380,2 1 560,0-5-1464,0 0-808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4:09.5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58 0 7617,'-3'52'9330,"-3"9"-8231,-14 59-1,-8 9 901,28-135-1992,1 1 1,-1-1-1,1 1 1,1-1-1,-1 1 1,1 0-1,0 0 1,0-1-1,1 1 1,-1 1-1,1-1 0,0 0 1,0 1-1,1-1 1,-1 1-1,1 0 1,0 0-1,0 1 1,1-1-1,-1 1 1,1 0-1,-1 0 1,10-4-1,-10 5-11,0 0 0,1 0 0,-1 1 0,1-1 0,-1 1 0,1 0 0,0 0-1,0 1 1,-1 0 0,1-1 0,0 2 0,0-1 0,-1 0 0,1 1 0,0 0 0,-1 0-1,1 0 1,-1 1 0,1 0 0,-1 0 0,1 0 0,-1 0 0,0 0 0,0 1 0,0 0-1,-1 0 1,8 7 0,-7-4 13,0 0 0,0 1-1,0 0 1,-1-1 0,0 2-1,0-1 1,0 0 0,-1 0-1,-1 1 1,1-1 0,-1 1-1,0 0 1,-1 10 0,1-3 39,-2 0 0,0 1 0,0-1 1,-2 0-1,-7 26 0,8-34-11,-1 0 0,-1 0 1,1 0-1,-1-1 0,0 0 0,-1 0 1,1 0-1,-1 0 0,0-1 0,-1 0 1,1 0-1,-1 0 0,0 0 0,0-1 1,-8 4-1,9-6 4,0 1 0,-1-1 0,1 0 1,-1 0-1,1 0 0,-1-1 0,0 1 0,1-2 0,-1 1 1,0 0-1,0-1 0,0 0 0,0-1 0,1 1 1,-1-1-1,0-1 0,0 1 0,1-1 0,-11-3 0,1-13 189,14 18-266,1-1 1,-1 0 0,1 1 0,-1-1 0,1 0 0,0 0 0,0 0 0,-1 1 0,1-1 0,0 0-1,0 0 1,0 0 0,0 0 0,0 0 0,0 1 0,0-1 0,0 0 0,0 0 0,0 0 0,1 0 0,-1 1-1,0-1 1,0 0 0,1 0 0,0-1 0,14-3-2886,5-1-4927,-13-1 3988,1-3-1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4:09.95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60 11081,'0'-2'223,"1"1"0,-1-1 0,1 0 0,-1 0 0,1 0 0,0 1 0,0-1 0,0 1 0,0-1 0,0 0 0,0 1 0,1 0 0,-1-1 0,0 1 0,1 0 0,-1-1 0,1 1 0,0 0 0,-1 0 0,1 0 0,0 1 0,-1-1 0,1 0 0,0 1 0,0-1 0,2 0 0,60-12 1351,-52 11-1102,19-3 191,-1 2 0,42 1 0,-60 3-1369,1 0 1,0 0-1,-1 1 0,20 6 1,-31-7 318,1 0-1,-1-1 1,0 1-1,0 0 1,0 0-1,1 0 1,-1 0 0,0 0-1,0 0 1,0 0-1,-1 1 1,1-1 0,0 0-1,0 0 1,-1 1-1,1-1 1,0 0-1,-1 1 1,0-1 0,1 1-1,-1-1 1,0 1-1,0-1 1,1 1-1,-1-1 1,-1 2 0,2 10-3182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4:10.5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73 32 13117,'-2'0'225,"-1"1"1,1 0-1,-1-1 0,1 1 0,0 0 0,0 1 1,-1-1-1,1 0 0,0 1 0,0-1 0,0 1 0,1-1 1,-1 1-1,0 0 0,0 0 0,1 0 0,0 0 1,-1 0-1,1 0 0,0 0 0,0 1 0,0-1 1,0 0-1,-1 4 0,-3 8 307,1 0 1,-5 27-1,5-15-166,1 1 0,1 0 1,1 0-1,2 0 0,0 0 0,9 43 1,-8-60-329,1 1 0,-1-1 1,2 1-1,-1-1 0,2 0 1,-1-1-1,1 1 1,1-1-1,-1 0 0,2 0 1,-1 0-1,1-1 0,0 0 1,1-1-1,0 1 0,0-2 1,1 1-1,0-1 0,11 7 1,-15-11-31,0 0 0,-1 0 0,1-1 0,0 1 1,0-1-1,0 0 0,0 0 0,0-1 0,0 1 0,0-1 0,0 0 1,0-1-1,0 1 0,0-1 0,-1 0 0,7-2 0,-5 1 0,0-1-1,0 0 0,0 0 0,-1-1 0,1 1 0,-1-1 1,0-1-1,0 1 0,0-1 0,-1 1 0,5-7 0,0-1 1,-1-1 0,0-1 0,-1 1-1,0-1 1,-1 0 0,-1-1 0,0 1-1,-1-1 1,4-26 0,-6 22-11,0 0 0,-1 1 0,-1-1 0,-1 0-1,-1 0 1,-7-34 0,6 43 3,0 1 0,0 0-1,-1 0 1,0 1-1,-1-1 1,1 1 0,-2 0-1,1 0 1,-1 0 0,-1 1-1,1 0 1,-1 0 0,0 1-1,-1 0 1,-9-6 0,4 3 3,-1 2 1,0-1-1,-19-5 1,28 10-107,-1 1 0,0 0 0,-1 1 0,1 0 0,0 0 0,0 0 1,-1 1-1,1-1 0,0 1 0,-13 2 0,17-1-331,0-1-1,0 0 1,0 1 0,0-1 0,0 1-1,0 0 1,0 0 0,0 0-1,0 0 1,0 0 0,1 0-1,-3 2 1,3-1-263,0 0 1,1 0-1,-1 0 0,0 0 0,1 0 1,-1 1-1,1-1 0,0 0 1,0 0-1,0 0 0,0 1 0,0 1 1,2 17-3361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4:11.08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 1 9785,'-3'5'9620,"6"7"-9215,-3-11-1201,1 1-1,0-1 0,-1 1 0,1-1 0,0 0 0,0 1 0,-1-1 1,1 0-1,0 0 0,0 0 0,1 0 0,-1 0 0,0 0 0,0 0 1,2 1-1,3-1-2732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4:11.9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 1 11469,'0'93'9093,"-4"182"-4531,5-279-4490,1-1 0,-1 0-1,1 1 1,-1-1 0,1 1-1,1 0 1,4-8 0,1-2-16,14-29-174,3 2 0,1 0 1,56-65-1,-81 106 111,0-1 1,-1 1-1,1-1 0,0 1 1,0-1-1,0 1 0,-1 0 1,1-1-1,0 1 0,0 0 1,0 0-1,0 0 1,0-1-1,-1 1 0,1 0 1,0 0-1,0 0 0,0 0 1,0 1-1,0-1 0,0 0 1,-1 0-1,1 0 0,0 1 1,0-1-1,0 0 0,0 1 1,-1-1-1,1 1 0,0-1 1,0 1-1,-1-1 1,1 1-1,0 0 0,-1-1 1,1 1-1,-1 0 0,1-1 1,-1 1-1,1 0 0,0 1 1,20 31 302,-16-13 149,0-1 1,-2 0-1,0 1 1,-1 0-1,-1 0 1,-3 37 0,1-32 351,1-1-1,1 0 1,8 49 0,-9-72-758,1 1 0,-1 0-1,0 0 1,1-1 0,0 1 0,-1 0 0,1-1-1,0 1 1,0-1 0,0 1 0,0-1-1,0 1 1,0-1 0,1 0 0,-1 1-1,0-1 1,1 0 0,-1 0 0,1 0-1,-1 0 1,1 0 0,-1 0 0,3 0-1,-1 0-20,1-1 1,-1 1-1,0-1 0,0 0 0,0 0 0,1 0 0,-1-1 0,0 1 0,0-1 0,0 0 0,1 0 0,2-1 0,7-3-401,0-1-1,-1-1 0,0 0 1,21-16-1,24-18-4660,-31 27-6028,-20 11 6160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4:20.09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98 251 9393,'10'-18'1720,"0"-1"768,-8 4 6182,3-5-5865,1 11-2660,1 1 0,-1-1 1,1 1-1,1 0 1,-1 1-1,1 0 1,18-12-1,66-35 77,-70 41-215,-15 8-49,0 1 0,1 0 0,0 0 0,0 0-1,0 1 1,0 0 0,0 0 0,1 1 0,-1 0 0,11 0-1,-18 2 38,0 0-1,0 1 1,0-1-1,0 1 1,0-1-1,0 1 0,0-1 1,0 1-1,0 0 1,0-1-1,-1 1 1,1 0-1,0 0 1,-1-1-1,1 1 0,0 0 1,-1 0-1,1 0 1,-1 0-1,1 0 1,-1 0-1,0 0 1,1 0-1,-1 0 0,0 0 1,0 0-1,0 0 1,1 0-1,-1 0 1,-1 2-1,1 34 33,0-36-28,-3 23 80,-2-1 0,0 1 0,-1-1 0,-2 0-1,-18 41 1,8-30 321,-1 0-1,-45 60 0,53-79-213,-2-1-1,0 0 1,-1 0-1,0-2 1,-21 16-1,28-24-94,1 0 0,-1 0 1,0 0-1,-1-1 0,1 0 0,0 0 0,-1-1 0,0 0 0,0 0 0,1-1 0,-1 0 1,0 0-1,0-1 0,0 0 0,-10-1 0,16 0-80,-1 1-1,1 0 1,0-1 0,0 1-1,0-1 1,0 0-1,0 0 1,0 0 0,0 0-1,0 0 1,0 0-1,0-1 1,1 1 0,-1 0-1,0-1 1,1 0 0,-1 1-1,1-1 1,0 0-1,0 0 1,-1 1 0,1-1-1,0 0 1,1 0-1,-1 0 1,0-1 0,0 1-1,0-3 1,1 3-88,0 1 0,1-1 1,-1 0-1,0 0 0,0 1 0,1-1 1,-1 0-1,1 1 0,0-1 0,-1 1 1,1-1-1,0 1 0,0-1 0,0 1 0,0-1 1,0 1-1,0 0 0,0-1 0,1 1 1,-1 0-1,0 0 0,1 0 0,-1 0 1,1 0-1,-1 0 0,1 1 0,-1-1 1,1 0-1,0 1 0,-1-1 0,1 1 1,0 0-1,-1-1 0,1 1 0,0 0 1,2 0-1,48-1-3751,-39 1 857,0 0 0,0-1 0,0 0 0,23-5 0,-12-3-1470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4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0 160 10869,'0'6'6741,"1"25"-5461,-1-24-1128,0 16 314,0 0 0,1 0 0,2-1 0,0 1 0,9 30 0,-11-48-431,0 0 0,1-1 0,0 1 0,0-1-1,1 0 1,-1 0 0,1 0 0,0 0 0,0 0 0,0 0 0,0-1 0,1 1 0,-1-1 0,1 0 0,0 0 0,0-1 0,0 1 0,0-1 0,1 0 0,-1 0 0,1 0-1,-1 0 1,1-1 0,-1 0 0,1 0 0,0 0 0,0 0 0,0-1 0,-1 0 0,1 0 0,0 0 0,7-2 0,-6 1-25,1 0-1,-1 0 1,0-1 0,0 1-1,0-1 1,0-1 0,0 1 0,0-1-1,-1 0 1,1-1 0,-1 1 0,0-1-1,0 0 1,9-9 0,-8 6 2,-1-1 0,1 1 1,-1-1-1,-1 0 0,1-1 1,-2 1-1,1-1 0,-1 0 1,3-13-1,-2 7 3,-2 1-1,0 0 1,-1-1 0,0 1-1,-2-1 1,1 1-1,-2-1 1,0 1 0,0-1-1,-1 1 1,-1 0 0,-1 0-1,-6-14 1,7 20-9,-1 0 1,0 0-1,0 0 1,-1 1-1,0-1 1,0 1-1,0 1 0,-1-1 1,-8-5-1,12 10-12,1 0-1,-1 1 1,0-1-1,0 1 0,0 0 1,0-1-1,0 1 1,0 0-1,0 1 0,0-1 1,0 1-1,0-1 1,0 1-1,0 0 0,-1 0 1,1 0-1,0 0 1,0 1-1,0 0 0,0-1 1,0 1-1,0 0 1,0 0-1,0 1 0,0-1 1,0 0-1,0 1 1,1 0-1,-6 4 0,2-1-235,1 1 0,-1 1 0,1-1 0,0 1 0,1 0 0,0 0 0,0 0 1,0 1-1,1-1 0,0 1 0,0 0 0,1 0 0,0 0 0,-1 13 0,0 3-2725,1 1 1,1-1 0,5 41 0,1-29-951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4:20.6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207 96 16089,'-6'4'3762,"-5"11"-2394,10-13-1322,-1 0-1,1 0 0,0-1 0,0 1 0,0 0 0,0 0 0,1 0 1,-1 0-1,0 0 0,1 0 0,-1 0 0,1 0 0,0 0 0,0 0 0,0 0 1,0 3-1,19-34 184,-16 23-189,1 1 0,-1 0 0,0-1-1,0 1 1,-1-1 0,0 0 0,0 0 0,0 0 0,0 0-1,-1 0 1,0 0 0,-1-1 0,1 1 0,-1 0 0,-2-13-1,2 18-19,-1 0-1,0 0 1,0 0-1,1 0 1,-1 0-1,0 0 1,0 0-1,0 1 0,0-1 1,0 0-1,0 0 1,0 1-1,0-1 1,0 1-1,-1-1 1,1 1-1,0-1 0,0 1 1,0 0-1,-1 0 1,1-1-1,0 1 1,0 0-1,-1 0 1,1 0-1,0 0 0,0 1 1,0-1-1,-1 0 1,1 0-1,0 1 1,-2 0-1,-39 12 355,34-8-273,1 0 0,-1 0 0,1 0 0,0 1 1,1 0-1,0 0 0,-1 1 0,2 0 0,-1 0 0,1 0 0,0 1 1,-7 15-1,2-1 366,0 1 0,2 1 0,-9 34 0,13-42-73,1 1 0,1 0 1,0 0-1,1 1 0,2 17 0,-1-29-250,1-1 1,0 1-1,0-1 0,0 0 0,1 1 0,0-1 0,0 0 1,5 9-1,-5-12-80,-1 1 0,1-1 0,0 0 0,0 1 0,1-1 0,-1 0 0,0 0-1,1-1 1,-1 1 0,1 0 0,-1-1 0,1 1 0,0-1 0,0 0 0,0 0 0,-1 0 0,4 0 0,8 1-418,-1-1-1,1 0 0,-1-1 0,1 0 1,-1-1-1,1-1 0,-1 0 0,17-5 1,39-18-4458,-9-8-4673,-37 16 4693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4:21.07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41 1 13341,'-1'0'154,"-1"0"-1,1-1 1,-1 1-1,1 0 1,0 0-1,-1 0 1,1 0-1,-1 1 1,1-1-1,0 0 1,-1 0-1,1 1 1,0-1-1,-1 1 1,1-1-1,0 1 1,-1 0-1,1 0 1,0-1-1,0 1 1,0 0-1,0 0 1,0 0-1,0 0 1,0 0-1,0 0 1,0 0-1,0 1 1,1-1-1,-1 0 1,0 0-1,1 1 1,-1-1-1,1 0 0,0 1 1,-1-1-1,1 0 1,0 1-1,0-1 1,0 3-1,20-9-3710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04:21.99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180 1 13801,'-17'6'2812,"8"6"-2271,0 1-1,1 0 1,0 0 0,1 1 0,1 0-1,0 0 1,-6 23 0,3-12-176,-7 17 293,-4 9 994,-21 89 1,37-133-1020,1-16-389,-1-15-208,5 13-134,0 1 0,1-1 0,0 1 0,1-1 0,0 1 0,1 0 0,0 0 0,1 1 0,-1-1-1,2 1 1,0 0 0,0 0 0,11-12 0,-2 4-98,0 2 0,1 0 0,0 0 0,1 1 0,33-19 0,-45 30 157,0 0 0,1 0 1,-1 1-1,1 0 1,0 0-1,0 0 0,-1 1 1,9-1-1,-13 2 44,1 0 1,0-1 0,-1 2-1,1-1 1,-1 0-1,1 0 1,0 0-1,-1 1 1,1-1-1,-1 1 1,1 0 0,-1-1-1,1 1 1,-1 0-1,1 0 1,-1 0-1,1 0 1,-1 0-1,0 0 1,0 0 0,0 0-1,0 0 1,0 1-1,0-1 1,0 0-1,0 1 1,0-1 0,0 1-1,-1-1 1,1 1-1,-1-1 1,1 1-1,-1 0 1,1 1-1,1 11 147,0 1-1,0-1 1,-2 1-1,0-1 0,0 1 1,-4 18-1,3-24 2,-1 1-1,0-1 1,0 1-1,-1-1 1,-1 0 0,1 0-1,-2 0 1,1-1 0,-1 1-1,-8 10 1,13-19-149,0 0 0,0 0 0,0 0 0,0 0 0,0 0 0,0 1 0,0-1 0,0 0 0,0 0 0,0 0 0,0 0 0,0 0 0,0 1 0,-1-1 0,1 0 0,0 0 0,0 0 0,0 0 0,0 0 0,0 0 0,0 0 0,0 1 0,-1-1 0,1 0 0,0 0 0,0 0 0,0 0 0,0 0 0,0 0 0,0 0 0,-1 0 0,1 0 0,0 0 0,0 0 0,0 0 0,0 0 0,-1 0 0,1 0 0,0 0 0,0 0-1,0 0 1,0 0 0,0 0 0,-1 0 0,1 0 0,0 0 0,0 0 0,0 0 0,0 0 0,0 0 0,0-1 0,-1 1 0,1 0 0,0 0 0,0 0 0,0 0 0,0 0 0,0 0 0,0 0 0,0-1 0,0 1 0,-1 0 0,1 0 0,0 0 0,1-16-113,9-22-247,0 17 172,2 1 0,0 0 0,2 0-1,0 1 1,1 1 0,0 0 0,2 1-1,0 1 1,1 1 0,0 0 0,36-21 0,-52 35 200,0-1 0,1 1 0,-1-1 0,1 1 0,-1 0 1,1 0-1,-1 0 0,1 1 0,0-1 0,-1 0 0,1 1 1,0 0-1,-1 0 0,1 0 0,0 0 0,0 0 0,-1 0 1,1 1-1,0-1 0,-1 1 0,4 1 0,-4-1 96,0 1 0,1 0 0,-1 0 0,-1 0-1,1 0 1,0 1 0,0-1 0,-1 1 0,0-1-1,1 1 1,-1-1 0,0 1 0,0-1 0,0 1 0,-1 0-1,1 0 1,-1 0 0,1-1 0,-1 7 0,1 19 914,-1 1 0,-2 0 0,0-1 0,-7 30 0,-3 27 161,11-84-1207,1 0-1,0 0 1,0 0 0,0 0-1,0 1 1,0-1-1,0 0 1,1 0 0,-1 0-1,0 0 1,0 0 0,1 0-1,-1 0 1,1 0-1,-1 0 1,1-1 0,-1 1-1,1 0 1,-1 0 0,1 0-1,0 0 1,-1-1-1,1 1 1,0 0 0,0-1-1,0 1 1,0 0 0,-1-1-1,1 1 1,0-1 0,0 0-1,0 1 1,0-1-1,0 0 1,0 1 0,0-1-1,0 0 1,0 0 0,0 0-1,0 0 1,2 0-1,6 0-392,0-1 0,0 0-1,0-1 1,10-3-1,-4 2-121,-1 0-72,-7 2 199,0 0 0,-1 0 0,1-1 1,-1 0-1,1 0 0,-1 0 0,0-1 0,1 0 0,5-5 1,13-16-2185,-20 18 1424,1 0 1,0 0 0,0 0-1,0 1 1,13-8-1,10-6-3820,-3 0-1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10:49.6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121 35 1176,'0'0'229,"-46"-17"3041,-28 17 466,74-18-7491,0 21 2203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10:50.1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0 106 4896,'7'0'8701,"1"0"-8089,49-3 41,0-3 0,71-16 0,51-6 49,-69 20-266,136-16-608,-227 19-1758,-14 1-464,-21-2-7144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6T19:10:50.6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6049,'-1'188'7908,"3"212"-4971,-2-392-3036,5 43 261,-5-48-444,1-1 0,0 1 0,-1 0 0,1-1 0,1 1 0,-1-1 0,0 0 0,1 1 0,-1-1 0,1 0 0,-1 0 0,1 0 0,0 0 0,0 0 0,2 2 0,9 9-5934,-11-9 3107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8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12565,'0'0'384,"0"14"1538,0 133 2801,0 1-3300,6-126-3564,1-19-1451,0-14-743,0-10 691,2-9-1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3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2 132 13261,'0'-29'643,"-1"15"-156,1 0 1,0 0-1,4-21 0,-2 49 148,-1 0-1,2-1 1,-1 1 0,7 15 0,-8-25-575,0-1 0,1 1 0,0-1 0,-1 0 0,1 1-1,0-1 1,1 0 0,-1-1 0,0 1 0,1 0 0,0 0 0,-1-1 0,1 0 0,0 0-1,0 1 1,1-2 0,5 4 0,-3-3-29,0 0 0,0-1 0,0 1 1,0-1-1,0-1 0,1 1 0,-1-1 0,0 0 0,12-2 0,-2 0-62,0-2-1,-1 0 1,1-1-1,-1 0 1,0-1-1,0-1 0,18-11 1,-26 13-6,-1 1 1,1-1 0,-1-1-1,0 1 1,-1-1 0,6-7-1,-8 10 9,-1 0-1,0 0 1,0-1 0,0 1-1,0-1 1,0 0-1,-1 0 1,0 1-1,0-1 1,0 0-1,0 0 1,0 0-1,-1 0 1,0-4-1,0 7 31,0 1-1,0-1 1,0 1-1,0-1 0,0 0 1,0 1-1,0-1 1,0 1-1,0-1 0,0 1 1,0-1-1,0 1 1,-1-1-1,1 1 0,0-1 1,0 1-1,-1-1 1,1 1-1,0-1 0,-1 1 1,1 0-1,0-1 1,-1 1-1,1-1 0,-1 1 1,1 0-1,-1 0 0,1-1 1,0 1-1,-1 0 1,1 0-1,-1-1 0,1 1 1,-1 0-1,0 0 1,1 0-1,-1 0 0,1 0 1,-1 0-1,1 0 1,-1 0-1,1 0 0,-1 0 1,1 0-1,-1 0 1,1 0-1,-1 0 0,0 0 1,1 1-1,-1-1 1,1 0-1,0 0 0,-1 1 1,1-1-1,-2 1 1,-24 20 464,20-13-329,0 0 1,1 0 0,0 1 0,0-1 0,1 1 0,1 1 0,-1-1 0,-2 13 0,-12 83 718,14-80-665,-27 261 1226,24-207-2030,7-66-198,-1 3-659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7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92 13093,'-2'0'1120,"7"-1"-492,5-1 20,12-2 8,8-1 5,10-2-49,5 0-148,1 0-312,5-1-1148,-9-12-2409,0 9 1,-6 2 0,-4-1-1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0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24 15621,'0'0'452,"1"-2"57,8 1 15,7-3 12,3 1-60,8-3-188,3 4-436,14-2-1300,-24 2-1913,-4 2 1,-7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772CC64-04AB-4F40-B370-C9EC22A15BA9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90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418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831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8E289087-3B90-4B7A-B0B3-663DF715D0C0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076F26-008E-40CD-B0DF-FD99CADBA164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и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20A7CE-0912-4C2F-926E-0DDC0C423B66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01BBC6F-1CE0-4655-9B16-DDAF1AD7C72C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8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4A0BB48E-C38A-489F-B21D-27EBF8DA1A52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824002-8F04-447D-8224-40D7ED6840A4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510220-7851-4877-87D8-65579BB1DD91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D1B4D7-E962-4AD5-804D-44BB05D648F1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E49B0F-5FC4-452C-84B9-DC5DB8F7EAF7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19F4E1-C9E2-4C86-91EE-CF98446AD814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rtl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C544DC91-F540-462A-9952-3A556B4DB6D1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и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A4F087A6-40E8-4131-BEAB-4F5033CC1517}" type="datetime1">
              <a:rPr lang="ru-RU" smtClean="0"/>
              <a:t>16.03.2021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3.png"/><Relationship Id="rId21" Type="http://schemas.openxmlformats.org/officeDocument/2006/relationships/customXml" Target="../ink/ink10.xml"/><Relationship Id="rId42" Type="http://schemas.openxmlformats.org/officeDocument/2006/relationships/image" Target="../media/image21.png"/><Relationship Id="rId47" Type="http://schemas.openxmlformats.org/officeDocument/2006/relationships/customXml" Target="../ink/ink22.xml"/><Relationship Id="rId63" Type="http://schemas.openxmlformats.org/officeDocument/2006/relationships/customXml" Target="../ink/ink30.xml"/><Relationship Id="rId68" Type="http://schemas.openxmlformats.org/officeDocument/2006/relationships/image" Target="../media/image34.png"/><Relationship Id="rId84" Type="http://schemas.openxmlformats.org/officeDocument/2006/relationships/image" Target="../media/image42.png"/><Relationship Id="rId89" Type="http://schemas.openxmlformats.org/officeDocument/2006/relationships/customXml" Target="../ink/ink43.xml"/><Relationship Id="rId16" Type="http://schemas.openxmlformats.org/officeDocument/2006/relationships/image" Target="../media/image7.png"/><Relationship Id="rId107" Type="http://schemas.openxmlformats.org/officeDocument/2006/relationships/customXml" Target="../ink/ink52.xml"/><Relationship Id="rId11" Type="http://schemas.openxmlformats.org/officeDocument/2006/relationships/customXml" Target="../ink/ink5.xml"/><Relationship Id="rId32" Type="http://schemas.openxmlformats.org/officeDocument/2006/relationships/image" Target="../media/image16.png"/><Relationship Id="rId37" Type="http://schemas.openxmlformats.org/officeDocument/2006/relationships/customXml" Target="../ink/ink17.xml"/><Relationship Id="rId53" Type="http://schemas.openxmlformats.org/officeDocument/2006/relationships/customXml" Target="../ink/ink25.xml"/><Relationship Id="rId58" Type="http://schemas.openxmlformats.org/officeDocument/2006/relationships/image" Target="../media/image29.png"/><Relationship Id="rId74" Type="http://schemas.openxmlformats.org/officeDocument/2006/relationships/image" Target="../media/image37.png"/><Relationship Id="rId79" Type="http://schemas.openxmlformats.org/officeDocument/2006/relationships/customXml" Target="../ink/ink38.xml"/><Relationship Id="rId102" Type="http://schemas.openxmlformats.org/officeDocument/2006/relationships/image" Target="../media/image51.png"/><Relationship Id="rId5" Type="http://schemas.openxmlformats.org/officeDocument/2006/relationships/customXml" Target="../ink/ink2.xml"/><Relationship Id="rId90" Type="http://schemas.openxmlformats.org/officeDocument/2006/relationships/image" Target="../media/image45.png"/><Relationship Id="rId95" Type="http://schemas.openxmlformats.org/officeDocument/2006/relationships/customXml" Target="../ink/ink46.xml"/><Relationship Id="rId22" Type="http://schemas.openxmlformats.org/officeDocument/2006/relationships/image" Target="../media/image10.png"/><Relationship Id="rId27" Type="http://schemas.openxmlformats.org/officeDocument/2006/relationships/customXml" Target="../ink/ink12.xml"/><Relationship Id="rId43" Type="http://schemas.openxmlformats.org/officeDocument/2006/relationships/customXml" Target="../ink/ink20.xml"/><Relationship Id="rId48" Type="http://schemas.openxmlformats.org/officeDocument/2006/relationships/image" Target="../media/image24.png"/><Relationship Id="rId64" Type="http://schemas.openxmlformats.org/officeDocument/2006/relationships/image" Target="../media/image32.png"/><Relationship Id="rId69" Type="http://schemas.openxmlformats.org/officeDocument/2006/relationships/customXml" Target="../ink/ink33.xml"/><Relationship Id="rId80" Type="http://schemas.openxmlformats.org/officeDocument/2006/relationships/image" Target="../media/image40.png"/><Relationship Id="rId85" Type="http://schemas.openxmlformats.org/officeDocument/2006/relationships/customXml" Target="../ink/ink41.xml"/><Relationship Id="rId12" Type="http://schemas.openxmlformats.org/officeDocument/2006/relationships/image" Target="../media/image5.png"/><Relationship Id="rId17" Type="http://schemas.openxmlformats.org/officeDocument/2006/relationships/customXml" Target="../ink/ink8.xml"/><Relationship Id="rId33" Type="http://schemas.openxmlformats.org/officeDocument/2006/relationships/customXml" Target="../ink/ink15.xml"/><Relationship Id="rId38" Type="http://schemas.openxmlformats.org/officeDocument/2006/relationships/image" Target="../media/image19.png"/><Relationship Id="rId59" Type="http://schemas.openxmlformats.org/officeDocument/2006/relationships/customXml" Target="../ink/ink28.xml"/><Relationship Id="rId103" Type="http://schemas.openxmlformats.org/officeDocument/2006/relationships/customXml" Target="../ink/ink50.xml"/><Relationship Id="rId108" Type="http://schemas.openxmlformats.org/officeDocument/2006/relationships/image" Target="../media/image54.png"/><Relationship Id="rId20" Type="http://schemas.openxmlformats.org/officeDocument/2006/relationships/image" Target="../media/image9.png"/><Relationship Id="rId41" Type="http://schemas.openxmlformats.org/officeDocument/2006/relationships/customXml" Target="../ink/ink19.xml"/><Relationship Id="rId54" Type="http://schemas.openxmlformats.org/officeDocument/2006/relationships/image" Target="../media/image27.png"/><Relationship Id="rId62" Type="http://schemas.openxmlformats.org/officeDocument/2006/relationships/image" Target="../media/image31.png"/><Relationship Id="rId70" Type="http://schemas.openxmlformats.org/officeDocument/2006/relationships/image" Target="../media/image35.png"/><Relationship Id="rId75" Type="http://schemas.openxmlformats.org/officeDocument/2006/relationships/customXml" Target="../ink/ink36.xml"/><Relationship Id="rId83" Type="http://schemas.openxmlformats.org/officeDocument/2006/relationships/customXml" Target="../ink/ink40.xml"/><Relationship Id="rId88" Type="http://schemas.openxmlformats.org/officeDocument/2006/relationships/image" Target="../media/image44.png"/><Relationship Id="rId91" Type="http://schemas.openxmlformats.org/officeDocument/2006/relationships/customXml" Target="../ink/ink44.xml"/><Relationship Id="rId96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5" Type="http://schemas.openxmlformats.org/officeDocument/2006/relationships/customXml" Target="../ink/ink7.xml"/><Relationship Id="rId23" Type="http://schemas.openxmlformats.org/officeDocument/2006/relationships/image" Target="../media/image11.png"/><Relationship Id="rId28" Type="http://schemas.openxmlformats.org/officeDocument/2006/relationships/image" Target="../media/image14.png"/><Relationship Id="rId36" Type="http://schemas.openxmlformats.org/officeDocument/2006/relationships/image" Target="../media/image18.png"/><Relationship Id="rId49" Type="http://schemas.openxmlformats.org/officeDocument/2006/relationships/customXml" Target="../ink/ink23.xml"/><Relationship Id="rId57" Type="http://schemas.openxmlformats.org/officeDocument/2006/relationships/customXml" Target="../ink/ink27.xml"/><Relationship Id="rId106" Type="http://schemas.openxmlformats.org/officeDocument/2006/relationships/image" Target="../media/image53.png"/><Relationship Id="rId10" Type="http://schemas.openxmlformats.org/officeDocument/2006/relationships/image" Target="../media/image4.png"/><Relationship Id="rId31" Type="http://schemas.openxmlformats.org/officeDocument/2006/relationships/customXml" Target="../ink/ink14.xml"/><Relationship Id="rId44" Type="http://schemas.openxmlformats.org/officeDocument/2006/relationships/image" Target="../media/image22.png"/><Relationship Id="rId52" Type="http://schemas.openxmlformats.org/officeDocument/2006/relationships/image" Target="../media/image26.png"/><Relationship Id="rId60" Type="http://schemas.openxmlformats.org/officeDocument/2006/relationships/image" Target="../media/image30.png"/><Relationship Id="rId65" Type="http://schemas.openxmlformats.org/officeDocument/2006/relationships/customXml" Target="../ink/ink31.xml"/><Relationship Id="rId73" Type="http://schemas.openxmlformats.org/officeDocument/2006/relationships/customXml" Target="../ink/ink35.xml"/><Relationship Id="rId78" Type="http://schemas.openxmlformats.org/officeDocument/2006/relationships/image" Target="../media/image39.png"/><Relationship Id="rId81" Type="http://schemas.openxmlformats.org/officeDocument/2006/relationships/customXml" Target="../ink/ink39.xml"/><Relationship Id="rId86" Type="http://schemas.openxmlformats.org/officeDocument/2006/relationships/image" Target="../media/image43.png"/><Relationship Id="rId94" Type="http://schemas.openxmlformats.org/officeDocument/2006/relationships/image" Target="../media/image47.png"/><Relationship Id="rId99" Type="http://schemas.openxmlformats.org/officeDocument/2006/relationships/customXml" Target="../ink/ink48.xml"/><Relationship Id="rId101" Type="http://schemas.openxmlformats.org/officeDocument/2006/relationships/customXml" Target="../ink/ink49.xml"/><Relationship Id="rId4" Type="http://schemas.openxmlformats.org/officeDocument/2006/relationships/image" Target="../media/image1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8.png"/><Relationship Id="rId39" Type="http://schemas.openxmlformats.org/officeDocument/2006/relationships/customXml" Target="../ink/ink18.xml"/><Relationship Id="rId34" Type="http://schemas.openxmlformats.org/officeDocument/2006/relationships/image" Target="../media/image17.png"/><Relationship Id="rId50" Type="http://schemas.openxmlformats.org/officeDocument/2006/relationships/image" Target="../media/image25.png"/><Relationship Id="rId55" Type="http://schemas.openxmlformats.org/officeDocument/2006/relationships/customXml" Target="../ink/ink26.xml"/><Relationship Id="rId76" Type="http://schemas.openxmlformats.org/officeDocument/2006/relationships/image" Target="../media/image38.png"/><Relationship Id="rId97" Type="http://schemas.openxmlformats.org/officeDocument/2006/relationships/customXml" Target="../ink/ink47.xml"/><Relationship Id="rId104" Type="http://schemas.openxmlformats.org/officeDocument/2006/relationships/image" Target="../media/image52.png"/><Relationship Id="rId7" Type="http://schemas.openxmlformats.org/officeDocument/2006/relationships/customXml" Target="../ink/ink3.xml"/><Relationship Id="rId71" Type="http://schemas.openxmlformats.org/officeDocument/2006/relationships/customXml" Target="../ink/ink34.xml"/><Relationship Id="rId92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29" Type="http://schemas.openxmlformats.org/officeDocument/2006/relationships/customXml" Target="../ink/ink13.xml"/><Relationship Id="rId24" Type="http://schemas.openxmlformats.org/officeDocument/2006/relationships/image" Target="../media/image12.png"/><Relationship Id="rId40" Type="http://schemas.openxmlformats.org/officeDocument/2006/relationships/image" Target="../media/image20.png"/><Relationship Id="rId45" Type="http://schemas.openxmlformats.org/officeDocument/2006/relationships/customXml" Target="../ink/ink21.xml"/><Relationship Id="rId66" Type="http://schemas.openxmlformats.org/officeDocument/2006/relationships/image" Target="../media/image33.png"/><Relationship Id="rId87" Type="http://schemas.openxmlformats.org/officeDocument/2006/relationships/customXml" Target="../ink/ink42.xml"/><Relationship Id="rId61" Type="http://schemas.openxmlformats.org/officeDocument/2006/relationships/customXml" Target="../ink/ink29.xml"/><Relationship Id="rId82" Type="http://schemas.openxmlformats.org/officeDocument/2006/relationships/image" Target="../media/image41.png"/><Relationship Id="rId19" Type="http://schemas.openxmlformats.org/officeDocument/2006/relationships/customXml" Target="../ink/ink9.xml"/><Relationship Id="rId14" Type="http://schemas.openxmlformats.org/officeDocument/2006/relationships/image" Target="../media/image6.png"/><Relationship Id="rId30" Type="http://schemas.openxmlformats.org/officeDocument/2006/relationships/image" Target="../media/image15.png"/><Relationship Id="rId35" Type="http://schemas.openxmlformats.org/officeDocument/2006/relationships/customXml" Target="../ink/ink16.xml"/><Relationship Id="rId56" Type="http://schemas.openxmlformats.org/officeDocument/2006/relationships/image" Target="../media/image28.png"/><Relationship Id="rId77" Type="http://schemas.openxmlformats.org/officeDocument/2006/relationships/customXml" Target="../ink/ink37.xml"/><Relationship Id="rId100" Type="http://schemas.openxmlformats.org/officeDocument/2006/relationships/image" Target="../media/image50.png"/><Relationship Id="rId105" Type="http://schemas.openxmlformats.org/officeDocument/2006/relationships/customXml" Target="../ink/ink51.xml"/><Relationship Id="rId8" Type="http://schemas.openxmlformats.org/officeDocument/2006/relationships/image" Target="../media/image3.png"/><Relationship Id="rId51" Type="http://schemas.openxmlformats.org/officeDocument/2006/relationships/customXml" Target="../ink/ink24.xml"/><Relationship Id="rId72" Type="http://schemas.openxmlformats.org/officeDocument/2006/relationships/image" Target="../media/image36.png"/><Relationship Id="rId93" Type="http://schemas.openxmlformats.org/officeDocument/2006/relationships/customXml" Target="../ink/ink45.xml"/><Relationship Id="rId98" Type="http://schemas.openxmlformats.org/officeDocument/2006/relationships/image" Target="../media/image49.png"/><Relationship Id="rId3" Type="http://schemas.openxmlformats.org/officeDocument/2006/relationships/customXml" Target="../ink/ink1.xml"/><Relationship Id="rId25" Type="http://schemas.openxmlformats.org/officeDocument/2006/relationships/customXml" Target="../ink/ink11.xml"/><Relationship Id="rId46" Type="http://schemas.openxmlformats.org/officeDocument/2006/relationships/image" Target="../media/image23.png"/><Relationship Id="rId67" Type="http://schemas.openxmlformats.org/officeDocument/2006/relationships/customXml" Target="../ink/ink3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customXml" Target="../ink/ink53.xml"/><Relationship Id="rId7" Type="http://schemas.openxmlformats.org/officeDocument/2006/relationships/customXml" Target="../ink/ink55.xml"/><Relationship Id="rId12" Type="http://schemas.openxmlformats.org/officeDocument/2006/relationships/image" Target="../media/image62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1.png"/><Relationship Id="rId5" Type="http://schemas.openxmlformats.org/officeDocument/2006/relationships/customXml" Target="../ink/ink54.xml"/><Relationship Id="rId10" Type="http://schemas.openxmlformats.org/officeDocument/2006/relationships/image" Target="../media/image60.png"/><Relationship Id="rId4" Type="http://schemas.openxmlformats.org/officeDocument/2006/relationships/image" Target="../media/image56.png"/><Relationship Id="rId9" Type="http://schemas.openxmlformats.org/officeDocument/2006/relationships/image" Target="../media/image5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sz="4800" dirty="0"/>
              <a:t>Задание 19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35690D3-1FBC-4CCC-9872-7BC63A1D0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012" y="3356992"/>
            <a:ext cx="9782801" cy="2597708"/>
          </a:xfrm>
        </p:spPr>
        <p:txBody>
          <a:bodyPr>
            <a:normAutofit/>
          </a:bodyPr>
          <a:lstStyle/>
          <a:p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B97B1F-881B-4B33-9792-F0BDE527EBE5}"/>
              </a:ext>
            </a:extLst>
          </p:cNvPr>
          <p:cNvSpPr txBox="1"/>
          <p:nvPr/>
        </p:nvSpPr>
        <p:spPr>
          <a:xfrm>
            <a:off x="3070076" y="1196752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Среднее арифметическое = </a:t>
            </a:r>
          </a:p>
        </p:txBody>
      </p:sp>
      <p:sp>
        <p:nv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7BC68BD7-89B7-48D8-AA28-59940703C2E7}"/>
              </a:ext>
            </a:extLst>
          </p:cNvPr>
          <p:cNvSpPr/>
          <p:nvPr/>
        </p:nvSpPr>
        <p:spPr>
          <a:xfrm>
            <a:off x="7677360" y="1429740"/>
            <a:ext cx="2377440" cy="0"/>
          </a:xfrm>
          <a:prstGeom prst="line">
            <a:avLst/>
          </a:prstGeom>
          <a:solidFill>
            <a:srgbClr val="004F8B">
              <a:alpha val="5000"/>
            </a:srgbClr>
          </a:solidFill>
          <a:ln w="18000">
            <a:solidFill>
              <a:srgbClr val="004F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4F8B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C336DA8-8E2D-4AB5-969B-D99A3CA6C1FE}"/>
              </a:ext>
            </a:extLst>
          </p:cNvPr>
          <p:cNvSpPr txBox="1"/>
          <p:nvPr/>
        </p:nvSpPr>
        <p:spPr>
          <a:xfrm>
            <a:off x="7850644" y="969770"/>
            <a:ext cx="2202591" cy="52322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/>
          <a:p>
            <a:pPr algn="ctr"/>
            <a:r>
              <a:rPr lang="ru-RU" sz="2800" dirty="0"/>
              <a:t>сумма чисел</a:t>
            </a:r>
          </a:p>
        </p:txBody>
      </p:sp>
      <p:sp>
        <p:nvSpPr>
          <p:cNvPr id="59" name="CaixaDeTexto 58">
            <a:extLst>
              <a:ext uri="{FF2B5EF4-FFF2-40B4-BE49-F238E27FC236}">
                <a16:creationId xmlns:a16="http://schemas.microsoft.com/office/drawing/2014/main" id="{ABD7F2E9-9329-4E6E-BBD5-3AE9E7317AAB}"/>
              </a:ext>
            </a:extLst>
          </p:cNvPr>
          <p:cNvSpPr txBox="1"/>
          <p:nvPr/>
        </p:nvSpPr>
        <p:spPr>
          <a:xfrm>
            <a:off x="7857472" y="1328150"/>
            <a:ext cx="1904176" cy="52322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/>
          <a:p>
            <a:pPr algn="ctr"/>
            <a:r>
              <a:rPr lang="ru-RU" sz="2800" dirty="0"/>
              <a:t>количество</a:t>
            </a:r>
          </a:p>
        </p:txBody>
      </p:sp>
    </p:spTree>
    <p:extLst>
      <p:ext uri="{BB962C8B-B14F-4D97-AF65-F5344CB8AC3E}">
        <p14:creationId xmlns:p14="http://schemas.microsoft.com/office/powerpoint/2010/main" val="340178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48668E8A-12C4-4E3E-BCA3-4D8B81B7B6F6}"/>
              </a:ext>
            </a:extLst>
          </p:cNvPr>
          <p:cNvSpPr txBox="1"/>
          <p:nvPr/>
        </p:nvSpPr>
        <p:spPr>
          <a:xfrm>
            <a:off x="1053851" y="156487"/>
            <a:ext cx="9731301" cy="1744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Сумма ста натуральных чисел равна 5000. Все эти числа разбили на три группы, причём во всех группах разное количество чисел. Известно, что:</a:t>
            </a:r>
          </a:p>
          <a:p>
            <a:pPr algn="just">
              <a:lnSpc>
                <a:spcPts val="2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— в первой группе 29 чисел, их среднее арифметическое равно 21;</a:t>
            </a:r>
          </a:p>
          <a:p>
            <a:pPr algn="just">
              <a:lnSpc>
                <a:spcPts val="2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— среднее арифметическое чисел второй группы равно 50;</a:t>
            </a:r>
          </a:p>
          <a:p>
            <a:pPr algn="just">
              <a:lnSpc>
                <a:spcPts val="2000"/>
              </a:lnSpc>
            </a:pP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— среднее арифметическое чисел третьей группы – целое число.</a:t>
            </a: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Найдите количество чисел в третьей группе.</a:t>
            </a: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6A8F4858-FC8E-4098-B6A8-0C6F6B64D189}"/>
              </a:ext>
            </a:extLst>
          </p:cNvPr>
          <p:cNvSpPr/>
          <p:nvPr/>
        </p:nvSpPr>
        <p:spPr>
          <a:xfrm>
            <a:off x="3619353" y="3657436"/>
            <a:ext cx="3509419" cy="635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8" name="Группа 107">
            <a:extLst>
              <a:ext uri="{FF2B5EF4-FFF2-40B4-BE49-F238E27FC236}">
                <a16:creationId xmlns:a16="http://schemas.microsoft.com/office/drawing/2014/main" id="{B136F295-98D6-4291-8E15-B2DCC66B7746}"/>
              </a:ext>
            </a:extLst>
          </p:cNvPr>
          <p:cNvGrpSpPr/>
          <p:nvPr/>
        </p:nvGrpSpPr>
        <p:grpSpPr>
          <a:xfrm>
            <a:off x="4126233" y="3833186"/>
            <a:ext cx="1122480" cy="280440"/>
            <a:chOff x="4126233" y="3833186"/>
            <a:chExt cx="1122480" cy="280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14:cNvPr>
                <p14:cNvContentPartPr/>
                <p14:nvPr/>
              </p14:nvContentPartPr>
              <p14:xfrm>
                <a:off x="4136673" y="3849386"/>
                <a:ext cx="104760" cy="210960"/>
              </p14:xfrm>
            </p:contentPart>
          </mc:Choice>
          <mc:Fallback xmlns="">
            <p:pic>
              <p:nvPicPr>
                <p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127673" y="3840746"/>
                  <a:ext cx="12240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14:cNvPr>
                <p14:cNvContentPartPr/>
                <p14:nvPr/>
              </p14:nvContentPartPr>
              <p14:xfrm>
                <a:off x="4126233" y="3985826"/>
                <a:ext cx="115560" cy="27000"/>
              </p14:xfrm>
            </p:contentPart>
          </mc:Choice>
          <mc:Fallback xmlns="">
            <p:pic>
              <p:nvPicPr>
                <p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117233" y="3977186"/>
                  <a:ext cx="133200" cy="4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14:cNvPr>
                <p14:cNvContentPartPr/>
                <p14:nvPr/>
              </p14:nvContentPartPr>
              <p14:xfrm>
                <a:off x="4270953" y="3877826"/>
                <a:ext cx="140040" cy="186120"/>
              </p14:xfrm>
            </p:contentPart>
          </mc:Choice>
          <mc:Fallback xmlns="">
            <p:pic>
              <p:nvPicPr>
                <p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262313" y="3868826"/>
                  <a:ext cx="157680" cy="20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14:cNvPr>
                <p14:cNvContentPartPr/>
                <p14:nvPr/>
              </p14:nvContentPartPr>
              <p14:xfrm>
                <a:off x="4537713" y="3949466"/>
                <a:ext cx="9360" cy="33120"/>
              </p14:xfrm>
            </p:contentPart>
          </mc:Choice>
          <mc:Fallback xmlns="">
            <p:pic>
              <p:nvPicPr>
                <p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529073" y="3940466"/>
                  <a:ext cx="27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14:cNvPr>
                <p14:cNvContentPartPr/>
                <p14:nvPr/>
              </p14:nvContentPartPr>
              <p14:xfrm>
                <a:off x="4649673" y="3849386"/>
                <a:ext cx="108000" cy="163440"/>
              </p14:xfrm>
            </p:contentPart>
          </mc:Choice>
          <mc:Fallback xmlns="">
            <p:pic>
              <p:nvPicPr>
                <p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640673" y="3840746"/>
                  <a:ext cx="125640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14:cNvPr>
                <p14:cNvContentPartPr/>
                <p14:nvPr/>
              </p14:nvContentPartPr>
              <p14:xfrm>
                <a:off x="4801953" y="3993026"/>
                <a:ext cx="13320" cy="120600"/>
              </p14:xfrm>
            </p:contentPart>
          </mc:Choice>
          <mc:Fallback xmlns="">
            <p:pic>
              <p:nvPicPr>
                <p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792953" y="3984026"/>
                  <a:ext cx="3096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14:cNvPr>
                <p14:cNvContentPartPr/>
                <p14:nvPr/>
              </p14:nvContentPartPr>
              <p14:xfrm>
                <a:off x="4895913" y="3833186"/>
                <a:ext cx="127080" cy="230400"/>
              </p14:xfrm>
            </p:contentPart>
          </mc:Choice>
          <mc:Fallback xmlns="">
            <p:pic>
              <p:nvPicPr>
                <p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887273" y="3824546"/>
                  <a:ext cx="144720" cy="24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14:cNvPr>
                <p14:cNvContentPartPr/>
                <p14:nvPr/>
              </p14:nvContentPartPr>
              <p14:xfrm>
                <a:off x="4908513" y="3954146"/>
                <a:ext cx="144360" cy="33120"/>
              </p14:xfrm>
            </p:contentPart>
          </mc:Choice>
          <mc:Fallback xmlns="">
            <p:pic>
              <p:nvPicPr>
                <p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899513" y="3945506"/>
                  <a:ext cx="162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14:cNvPr>
                <p14:cNvContentPartPr/>
                <p14:nvPr/>
              </p14:nvContentPartPr>
              <p14:xfrm>
                <a:off x="5165913" y="3905546"/>
                <a:ext cx="69120" cy="9000"/>
              </p14:xfrm>
            </p:contentPart>
          </mc:Choice>
          <mc:Fallback xmlns="">
            <p:pic>
              <p:nvPicPr>
                <p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157273" y="3896546"/>
                  <a:ext cx="8676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14:cNvPr>
                <p14:cNvContentPartPr/>
                <p14:nvPr/>
              </p14:nvContentPartPr>
              <p14:xfrm>
                <a:off x="5158713" y="3970706"/>
                <a:ext cx="90000" cy="9360"/>
              </p14:xfrm>
            </p:contentPart>
          </mc:Choice>
          <mc:Fallback xmlns="">
            <p:pic>
              <p:nvPicPr>
                <p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149713" y="3961706"/>
                  <a:ext cx="107640" cy="27000"/>
                </a:xfrm>
                <a:prstGeom prst="rect">
                  <a:avLst/>
                </a:prstGeom>
              </p:spPr>
            </p:pic>
          </mc:Fallback>
        </mc:AlternateContent>
      </p:grpSp>
      <p:graphicFrame>
        <p:nvGraphicFramePr>
          <p:cNvPr id="122" name="Таблица 121">
            <a:extLst>
              <a:ext uri="{FF2B5EF4-FFF2-40B4-BE49-F238E27FC236}">
                <a16:creationId xmlns:a16="http://schemas.microsoft.com/office/drawing/2014/main" id="{7AD5ECFF-A72A-4E62-8E30-17FF24EA45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262155"/>
              </p:ext>
            </p:extLst>
          </p:nvPr>
        </p:nvGraphicFramePr>
        <p:xfrm>
          <a:off x="1341884" y="2007089"/>
          <a:ext cx="8537545" cy="24824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38122">
                  <a:extLst>
                    <a:ext uri="{9D8B030D-6E8A-4147-A177-3AD203B41FA5}">
                      <a16:colId xmlns:a16="http://schemas.microsoft.com/office/drawing/2014/main" val="380017922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11217904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207827861"/>
                    </a:ext>
                  </a:extLst>
                </a:gridCol>
                <a:gridCol w="2082999">
                  <a:extLst>
                    <a:ext uri="{9D8B030D-6E8A-4147-A177-3AD203B41FA5}">
                      <a16:colId xmlns:a16="http://schemas.microsoft.com/office/drawing/2014/main" val="92125968"/>
                    </a:ext>
                  </a:extLst>
                </a:gridCol>
              </a:tblGrid>
              <a:tr h="5565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141223348"/>
                  </a:ext>
                </a:extLst>
              </a:tr>
              <a:tr h="6177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102484748"/>
                  </a:ext>
                </a:extLst>
              </a:tr>
              <a:tr h="751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864320070"/>
                  </a:ext>
                </a:extLst>
              </a:tr>
              <a:tr h="5565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279679280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C33ACFD7-8D21-4E5C-8B31-D816DB36FF9B}"/>
                  </a:ext>
                </a:extLst>
              </p:cNvPr>
              <p:cNvSpPr txBox="1"/>
              <p:nvPr/>
            </p:nvSpPr>
            <p:spPr>
              <a:xfrm>
                <a:off x="5711592" y="4812417"/>
                <a:ext cx="4775308" cy="8238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400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400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ru-RU" sz="2400" dirty="0">
                                    <a:latin typeface="Cambria Math" panose="02040503050406030204" pitchFamily="18" charset="0"/>
                                  </a:rPr>
                                  <m:t>29</m:t>
                                </m:r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d>
                                  <m:dPr>
                                    <m:ctrlPr>
                                      <a:rPr lang="ru-RU" sz="2400" i="1" dirty="0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2400" i="0" dirty="0">
                                        <a:latin typeface="Cambria Math" panose="02040503050406030204" pitchFamily="18" charset="0"/>
                                      </a:rPr>
                                      <m:t>−50</m:t>
                                    </m:r>
                                  </m:e>
                                </m:d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−50</m:t>
                                </m:r>
                                <m:r>
                                  <a:rPr lang="ru-RU" sz="2400" i="1" dirty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−50</m:t>
                                </m:r>
                                <m:r>
                                  <a:rPr lang="ru-RU" sz="2400" i="1" dirty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=−5000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29⋅21+50⋅</m:t>
                                </m:r>
                                <m:r>
                                  <a:rPr lang="ru-RU" sz="2400" i="1" dirty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sz="2400" i="1" dirty="0">
                                    <a:latin typeface="Cambria Math" panose="02040503050406030204" pitchFamily="18" charset="0"/>
                                  </a:rPr>
                                  <m:t>𝑥𝑚</m:t>
                                </m:r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=5000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C33ACFD7-8D21-4E5C-8B31-D816DB36FF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1592" y="4812417"/>
                <a:ext cx="4775308" cy="823815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7" name="Rektangel 186">
                <a:extLst>
                  <a:ext uri="{FF2B5EF4-FFF2-40B4-BE49-F238E27FC236}">
                    <a16:creationId xmlns:a16="http://schemas.microsoft.com/office/drawing/2014/main" id="{72D26839-089B-4B1A-9814-8E749EC10426}"/>
                  </a:ext>
                </a:extLst>
              </p:cNvPr>
              <p:cNvSpPr/>
              <p:nvPr/>
            </p:nvSpPr>
            <p:spPr>
              <a:xfrm>
                <a:off x="1289123" y="4619496"/>
                <a:ext cx="4392488" cy="1256867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BABABA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 anchorCtr="1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400" i="1" smtClean="0">
                              <a:solidFill>
                                <a:srgbClr val="004F8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400" i="1" smtClean="0">
                                  <a:solidFill>
                                    <a:srgbClr val="004F8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29+</m:t>
                                </m:r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=100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29⋅21+50⋅</m:t>
                                </m:r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ru-RU" sz="2400" i="1" smtClean="0">
                                    <a:solidFill>
                                      <a:srgbClr val="004F8B"/>
                                    </a:solidFill>
                                    <a:latin typeface="Cambria Math" panose="02040503050406030204" pitchFamily="18" charset="0"/>
                                  </a:rPr>
                                  <m:t>=5000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400" dirty="0">
                  <a:solidFill>
                    <a:srgbClr val="004F8B"/>
                  </a:solidFill>
                </a:endParaRPr>
              </a:p>
            </p:txBody>
          </p:sp>
        </mc:Choice>
        <mc:Fallback>
          <p:sp>
            <p:nvSpPr>
              <p:cNvPr id="267" name="Rektangel 186">
                <a:extLst>
                  <a:ext uri="{FF2B5EF4-FFF2-40B4-BE49-F238E27FC236}">
                    <a16:creationId xmlns:a16="http://schemas.microsoft.com/office/drawing/2014/main" id="{72D26839-089B-4B1A-9814-8E749EC104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123" y="4619496"/>
                <a:ext cx="4392488" cy="125686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 w="12700" cap="flat" cmpd="sng" algn="ctr">
                <a:solidFill>
                  <a:srgbClr val="BABABA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914E5251-5540-4749-A95C-95B62D1B7FE5}"/>
              </a:ext>
            </a:extLst>
          </p:cNvPr>
          <p:cNvGrpSpPr/>
          <p:nvPr/>
        </p:nvGrpSpPr>
        <p:grpSpPr>
          <a:xfrm>
            <a:off x="6608433" y="2076746"/>
            <a:ext cx="456480" cy="332640"/>
            <a:chOff x="6608433" y="2076746"/>
            <a:chExt cx="456480" cy="332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26" name="Рукописный ввод 25">
                  <a:extLst>
                    <a:ext uri="{FF2B5EF4-FFF2-40B4-BE49-F238E27FC236}">
                      <a16:creationId xmlns:a16="http://schemas.microsoft.com/office/drawing/2014/main" id="{E95B40CA-4751-4273-874E-F3B19361E4E3}"/>
                    </a:ext>
                  </a:extLst>
                </p14:cNvPr>
                <p14:cNvContentPartPr/>
                <p14:nvPr/>
              </p14:nvContentPartPr>
              <p14:xfrm>
                <a:off x="6608433" y="2076746"/>
                <a:ext cx="191520" cy="277560"/>
              </p14:xfrm>
            </p:contentPart>
          </mc:Choice>
          <mc:Fallback>
            <p:pic>
              <p:nvPicPr>
                <p:cNvPr id="26" name="Рукописный ввод 25">
                  <a:extLst>
                    <a:ext uri="{FF2B5EF4-FFF2-40B4-BE49-F238E27FC236}">
                      <a16:creationId xmlns:a16="http://schemas.microsoft.com/office/drawing/2014/main" id="{E95B40CA-4751-4273-874E-F3B19361E4E3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6599433" y="2067746"/>
                  <a:ext cx="209160" cy="29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27" name="Рукописный ввод 26">
                  <a:extLst>
                    <a:ext uri="{FF2B5EF4-FFF2-40B4-BE49-F238E27FC236}">
                      <a16:creationId xmlns:a16="http://schemas.microsoft.com/office/drawing/2014/main" id="{FF4A17F0-2DC6-4DD7-95A9-F821EAC697BB}"/>
                    </a:ext>
                  </a:extLst>
                </p14:cNvPr>
                <p14:cNvContentPartPr/>
                <p14:nvPr/>
              </p14:nvContentPartPr>
              <p14:xfrm>
                <a:off x="6857913" y="2132546"/>
                <a:ext cx="163800" cy="276840"/>
              </p14:xfrm>
            </p:contentPart>
          </mc:Choice>
          <mc:Fallback>
            <p:pic>
              <p:nvPicPr>
                <p:cNvPr id="27" name="Рукописный ввод 26">
                  <a:extLst>
                    <a:ext uri="{FF2B5EF4-FFF2-40B4-BE49-F238E27FC236}">
                      <a16:creationId xmlns:a16="http://schemas.microsoft.com/office/drawing/2014/main" id="{FF4A17F0-2DC6-4DD7-95A9-F821EAC697BB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6849273" y="2123906"/>
                  <a:ext cx="181440" cy="29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28" name="Рукописный ввод 27">
                  <a:extLst>
                    <a:ext uri="{FF2B5EF4-FFF2-40B4-BE49-F238E27FC236}">
                      <a16:creationId xmlns:a16="http://schemas.microsoft.com/office/drawing/2014/main" id="{2C894AF6-CA3B-44BE-9FBA-67CCCBC5DE87}"/>
                    </a:ext>
                  </a:extLst>
                </p14:cNvPr>
                <p14:cNvContentPartPr/>
                <p14:nvPr/>
              </p14:nvContentPartPr>
              <p14:xfrm>
                <a:off x="6948273" y="2222906"/>
                <a:ext cx="116640" cy="91800"/>
              </p14:xfrm>
            </p:contentPart>
          </mc:Choice>
          <mc:Fallback>
            <p:pic>
              <p:nvPicPr>
                <p:cNvPr id="28" name="Рукописный ввод 27">
                  <a:extLst>
                    <a:ext uri="{FF2B5EF4-FFF2-40B4-BE49-F238E27FC236}">
                      <a16:creationId xmlns:a16="http://schemas.microsoft.com/office/drawing/2014/main" id="{2C894AF6-CA3B-44BE-9FBA-67CCCBC5DE87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6939633" y="2214266"/>
                  <a:ext cx="134280" cy="109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6CE71AA3-0ED4-4BAA-BCB7-0326081A7BE1}"/>
              </a:ext>
            </a:extLst>
          </p:cNvPr>
          <p:cNvGrpSpPr/>
          <p:nvPr/>
        </p:nvGrpSpPr>
        <p:grpSpPr>
          <a:xfrm>
            <a:off x="4745433" y="2092226"/>
            <a:ext cx="452880" cy="327600"/>
            <a:chOff x="4745433" y="2092226"/>
            <a:chExt cx="452880" cy="3276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30" name="Рукописный ввод 29">
                  <a:extLst>
                    <a:ext uri="{FF2B5EF4-FFF2-40B4-BE49-F238E27FC236}">
                      <a16:creationId xmlns:a16="http://schemas.microsoft.com/office/drawing/2014/main" id="{EAD6BF44-3A04-4B12-B970-D522C601DCAC}"/>
                    </a:ext>
                  </a:extLst>
                </p14:cNvPr>
                <p14:cNvContentPartPr/>
                <p14:nvPr/>
              </p14:nvContentPartPr>
              <p14:xfrm>
                <a:off x="4745433" y="2092226"/>
                <a:ext cx="90720" cy="220320"/>
              </p14:xfrm>
            </p:contentPart>
          </mc:Choice>
          <mc:Fallback>
            <p:pic>
              <p:nvPicPr>
                <p:cNvPr id="30" name="Рукописный ввод 29">
                  <a:extLst>
                    <a:ext uri="{FF2B5EF4-FFF2-40B4-BE49-F238E27FC236}">
                      <a16:creationId xmlns:a16="http://schemas.microsoft.com/office/drawing/2014/main" id="{EAD6BF44-3A04-4B12-B970-D522C601DCAC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4736793" y="2083226"/>
                  <a:ext cx="10836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31" name="Рукописный ввод 30">
                  <a:extLst>
                    <a:ext uri="{FF2B5EF4-FFF2-40B4-BE49-F238E27FC236}">
                      <a16:creationId xmlns:a16="http://schemas.microsoft.com/office/drawing/2014/main" id="{2C00C56C-71F3-47B0-8A3D-25A339B9C05D}"/>
                    </a:ext>
                  </a:extLst>
                </p14:cNvPr>
                <p14:cNvContentPartPr/>
                <p14:nvPr/>
              </p14:nvContentPartPr>
              <p14:xfrm>
                <a:off x="4900953" y="2111306"/>
                <a:ext cx="185400" cy="308520"/>
              </p14:xfrm>
            </p:contentPart>
          </mc:Choice>
          <mc:Fallback>
            <p:pic>
              <p:nvPicPr>
                <p:cNvPr id="31" name="Рукописный ввод 30">
                  <a:extLst>
                    <a:ext uri="{FF2B5EF4-FFF2-40B4-BE49-F238E27FC236}">
                      <a16:creationId xmlns:a16="http://schemas.microsoft.com/office/drawing/2014/main" id="{2C00C56C-71F3-47B0-8A3D-25A339B9C05D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4891953" y="2102666"/>
                  <a:ext cx="203040" cy="32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32" name="Рукописный ввод 31">
                  <a:extLst>
                    <a:ext uri="{FF2B5EF4-FFF2-40B4-BE49-F238E27FC236}">
                      <a16:creationId xmlns:a16="http://schemas.microsoft.com/office/drawing/2014/main" id="{EB7021B7-0530-4B17-BA2A-A7EF701F4E92}"/>
                    </a:ext>
                  </a:extLst>
                </p14:cNvPr>
                <p14:cNvContentPartPr/>
                <p14:nvPr/>
              </p14:nvContentPartPr>
              <p14:xfrm>
                <a:off x="5023353" y="2231906"/>
                <a:ext cx="87480" cy="87480"/>
              </p14:xfrm>
            </p:contentPart>
          </mc:Choice>
          <mc:Fallback>
            <p:pic>
              <p:nvPicPr>
                <p:cNvPr id="32" name="Рукописный ввод 31">
                  <a:extLst>
                    <a:ext uri="{FF2B5EF4-FFF2-40B4-BE49-F238E27FC236}">
                      <a16:creationId xmlns:a16="http://schemas.microsoft.com/office/drawing/2014/main" id="{EB7021B7-0530-4B17-BA2A-A7EF701F4E92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014713" y="2222906"/>
                  <a:ext cx="105120" cy="10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33" name="Рукописный ввод 32">
                  <a:extLst>
                    <a:ext uri="{FF2B5EF4-FFF2-40B4-BE49-F238E27FC236}">
                      <a16:creationId xmlns:a16="http://schemas.microsoft.com/office/drawing/2014/main" id="{AA186A2E-2CA1-4C2B-A021-A2EB31A7682B}"/>
                    </a:ext>
                  </a:extLst>
                </p14:cNvPr>
                <p14:cNvContentPartPr/>
                <p14:nvPr/>
              </p14:nvContentPartPr>
              <p14:xfrm>
                <a:off x="5184273" y="2301746"/>
                <a:ext cx="14040" cy="6480"/>
              </p14:xfrm>
            </p:contentPart>
          </mc:Choice>
          <mc:Fallback>
            <p:pic>
              <p:nvPicPr>
                <p:cNvPr id="33" name="Рукописный ввод 32">
                  <a:extLst>
                    <a:ext uri="{FF2B5EF4-FFF2-40B4-BE49-F238E27FC236}">
                      <a16:creationId xmlns:a16="http://schemas.microsoft.com/office/drawing/2014/main" id="{AA186A2E-2CA1-4C2B-A021-A2EB31A7682B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175633" y="2293106"/>
                  <a:ext cx="31680" cy="24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Группа 37">
            <a:extLst>
              <a:ext uri="{FF2B5EF4-FFF2-40B4-BE49-F238E27FC236}">
                <a16:creationId xmlns:a16="http://schemas.microsoft.com/office/drawing/2014/main" id="{EA6922B8-50DB-469D-BBDC-795B3634340D}"/>
              </a:ext>
            </a:extLst>
          </p:cNvPr>
          <p:cNvGrpSpPr/>
          <p:nvPr/>
        </p:nvGrpSpPr>
        <p:grpSpPr>
          <a:xfrm>
            <a:off x="8481153" y="2046146"/>
            <a:ext cx="447480" cy="381960"/>
            <a:chOff x="8481153" y="2046146"/>
            <a:chExt cx="447480" cy="381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35" name="Рукописный ввод 34">
                  <a:extLst>
                    <a:ext uri="{FF2B5EF4-FFF2-40B4-BE49-F238E27FC236}">
                      <a16:creationId xmlns:a16="http://schemas.microsoft.com/office/drawing/2014/main" id="{48565BA1-8BE5-4736-8F7B-C81D70995BFF}"/>
                    </a:ext>
                  </a:extLst>
                </p14:cNvPr>
                <p14:cNvContentPartPr/>
                <p14:nvPr/>
              </p14:nvContentPartPr>
              <p14:xfrm>
                <a:off x="8481153" y="2046146"/>
                <a:ext cx="133200" cy="215280"/>
              </p14:xfrm>
            </p:contentPart>
          </mc:Choice>
          <mc:Fallback>
            <p:pic>
              <p:nvPicPr>
                <p:cNvPr id="35" name="Рукописный ввод 34">
                  <a:extLst>
                    <a:ext uri="{FF2B5EF4-FFF2-40B4-BE49-F238E27FC236}">
                      <a16:creationId xmlns:a16="http://schemas.microsoft.com/office/drawing/2014/main" id="{48565BA1-8BE5-4736-8F7B-C81D70995BFF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8472513" y="2037146"/>
                  <a:ext cx="150840" cy="23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36" name="Рукописный ввод 35">
                  <a:extLst>
                    <a:ext uri="{FF2B5EF4-FFF2-40B4-BE49-F238E27FC236}">
                      <a16:creationId xmlns:a16="http://schemas.microsoft.com/office/drawing/2014/main" id="{C857B065-1790-43A7-BC31-2F64A8CF64A6}"/>
                    </a:ext>
                  </a:extLst>
                </p14:cNvPr>
                <p14:cNvContentPartPr/>
                <p14:nvPr/>
              </p14:nvContentPartPr>
              <p14:xfrm>
                <a:off x="8700033" y="2125346"/>
                <a:ext cx="214920" cy="302760"/>
              </p14:xfrm>
            </p:contentPart>
          </mc:Choice>
          <mc:Fallback>
            <p:pic>
              <p:nvPicPr>
                <p:cNvPr id="36" name="Рукописный ввод 35">
                  <a:extLst>
                    <a:ext uri="{FF2B5EF4-FFF2-40B4-BE49-F238E27FC236}">
                      <a16:creationId xmlns:a16="http://schemas.microsoft.com/office/drawing/2014/main" id="{C857B065-1790-43A7-BC31-2F64A8CF64A6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8691393" y="2116346"/>
                  <a:ext cx="232560" cy="32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37" name="Рукописный ввод 36">
                  <a:extLst>
                    <a:ext uri="{FF2B5EF4-FFF2-40B4-BE49-F238E27FC236}">
                      <a16:creationId xmlns:a16="http://schemas.microsoft.com/office/drawing/2014/main" id="{06504EB7-43DF-457E-9CA2-8C504F1DAF43}"/>
                    </a:ext>
                  </a:extLst>
                </p14:cNvPr>
                <p14:cNvContentPartPr/>
                <p14:nvPr/>
              </p14:nvContentPartPr>
              <p14:xfrm>
                <a:off x="8819193" y="2242346"/>
                <a:ext cx="109440" cy="76680"/>
              </p14:xfrm>
            </p:contentPart>
          </mc:Choice>
          <mc:Fallback>
            <p:pic>
              <p:nvPicPr>
                <p:cNvPr id="37" name="Рукописный ввод 36">
                  <a:extLst>
                    <a:ext uri="{FF2B5EF4-FFF2-40B4-BE49-F238E27FC236}">
                      <a16:creationId xmlns:a16="http://schemas.microsoft.com/office/drawing/2014/main" id="{06504EB7-43DF-457E-9CA2-8C504F1DAF43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8810193" y="2233346"/>
                  <a:ext cx="127080" cy="943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7" name="Tekstiruutu 86">
            <a:extLst>
              <a:ext uri="{FF2B5EF4-FFF2-40B4-BE49-F238E27FC236}">
                <a16:creationId xmlns:a16="http://schemas.microsoft.com/office/drawing/2014/main" id="{3E57A879-CECA-4536-988D-3C1BB90A2E0A}"/>
              </a:ext>
            </a:extLst>
          </p:cNvPr>
          <p:cNvSpPr txBox="1"/>
          <p:nvPr/>
        </p:nvSpPr>
        <p:spPr>
          <a:xfrm>
            <a:off x="1341884" y="2601430"/>
            <a:ext cx="2561150" cy="461665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/>
          <a:p>
            <a:pPr algn="ctr"/>
            <a:r>
              <a:rPr lang="ru-RU" sz="2400" dirty="0">
                <a:solidFill>
                  <a:srgbClr val="004F8B"/>
                </a:solidFill>
              </a:rPr>
              <a:t>количество чисел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D0AED3C0-6E0D-4AAC-AAA0-1586C32D6A0C}"/>
              </a:ext>
            </a:extLst>
          </p:cNvPr>
          <p:cNvSpPr txBox="1"/>
          <p:nvPr/>
        </p:nvSpPr>
        <p:spPr>
          <a:xfrm>
            <a:off x="1291007" y="3043920"/>
            <a:ext cx="2535631" cy="830997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/>
          <a:p>
            <a:pPr algn="ctr"/>
            <a:r>
              <a:rPr lang="ru-RU" sz="2400" dirty="0">
                <a:solidFill>
                  <a:srgbClr val="004F8B"/>
                </a:solidFill>
              </a:rPr>
              <a:t>среднее</a:t>
            </a:r>
          </a:p>
          <a:p>
            <a:pPr algn="ctr"/>
            <a:r>
              <a:rPr lang="ru-RU" sz="2400" dirty="0">
                <a:solidFill>
                  <a:srgbClr val="004F8B"/>
                </a:solidFill>
              </a:rPr>
              <a:t> арифметическое</a:t>
            </a:r>
          </a:p>
        </p:txBody>
      </p:sp>
      <p:grpSp>
        <p:nvGrpSpPr>
          <p:cNvPr id="76" name="Группа 75">
            <a:extLst>
              <a:ext uri="{FF2B5EF4-FFF2-40B4-BE49-F238E27FC236}">
                <a16:creationId xmlns:a16="http://schemas.microsoft.com/office/drawing/2014/main" id="{D4BEC7BF-C224-42E8-8C62-51D88A89225C}"/>
              </a:ext>
            </a:extLst>
          </p:cNvPr>
          <p:cNvGrpSpPr/>
          <p:nvPr/>
        </p:nvGrpSpPr>
        <p:grpSpPr>
          <a:xfrm>
            <a:off x="4665153" y="2709266"/>
            <a:ext cx="349200" cy="261720"/>
            <a:chOff x="4665153" y="2709266"/>
            <a:chExt cx="349200" cy="261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74" name="Рукописный ввод 73">
                  <a:extLst>
                    <a:ext uri="{FF2B5EF4-FFF2-40B4-BE49-F238E27FC236}">
                      <a16:creationId xmlns:a16="http://schemas.microsoft.com/office/drawing/2014/main" id="{03DBBDEE-9182-472C-B6FC-F79BEEB85829}"/>
                    </a:ext>
                  </a:extLst>
                </p14:cNvPr>
                <p14:cNvContentPartPr/>
                <p14:nvPr/>
              </p14:nvContentPartPr>
              <p14:xfrm>
                <a:off x="4665153" y="2717186"/>
                <a:ext cx="152640" cy="253800"/>
              </p14:xfrm>
            </p:contentPart>
          </mc:Choice>
          <mc:Fallback>
            <p:pic>
              <p:nvPicPr>
                <p:cNvPr id="74" name="Рукописный ввод 73">
                  <a:extLst>
                    <a:ext uri="{FF2B5EF4-FFF2-40B4-BE49-F238E27FC236}">
                      <a16:creationId xmlns:a16="http://schemas.microsoft.com/office/drawing/2014/main" id="{03DBBDEE-9182-472C-B6FC-F79BEEB85829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656153" y="2708546"/>
                  <a:ext cx="170280" cy="27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75" name="Рукописный ввод 74">
                  <a:extLst>
                    <a:ext uri="{FF2B5EF4-FFF2-40B4-BE49-F238E27FC236}">
                      <a16:creationId xmlns:a16="http://schemas.microsoft.com/office/drawing/2014/main" id="{56A24CEE-BD1E-428E-A840-D4292358196C}"/>
                    </a:ext>
                  </a:extLst>
                </p14:cNvPr>
                <p14:cNvContentPartPr/>
                <p14:nvPr/>
              </p14:nvContentPartPr>
              <p14:xfrm>
                <a:off x="4881513" y="2709266"/>
                <a:ext cx="132840" cy="227160"/>
              </p14:xfrm>
            </p:contentPart>
          </mc:Choice>
          <mc:Fallback>
            <p:pic>
              <p:nvPicPr>
                <p:cNvPr id="75" name="Рукописный ввод 74">
                  <a:extLst>
                    <a:ext uri="{FF2B5EF4-FFF2-40B4-BE49-F238E27FC236}">
                      <a16:creationId xmlns:a16="http://schemas.microsoft.com/office/drawing/2014/main" id="{56A24CEE-BD1E-428E-A840-D4292358196C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872873" y="2700626"/>
                  <a:ext cx="150480" cy="244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9" name="Группа 78">
            <a:extLst>
              <a:ext uri="{FF2B5EF4-FFF2-40B4-BE49-F238E27FC236}">
                <a16:creationId xmlns:a16="http://schemas.microsoft.com/office/drawing/2014/main" id="{ABEFED6C-BB0B-4333-BCC5-920FA8D2773F}"/>
              </a:ext>
            </a:extLst>
          </p:cNvPr>
          <p:cNvGrpSpPr/>
          <p:nvPr/>
        </p:nvGrpSpPr>
        <p:grpSpPr>
          <a:xfrm>
            <a:off x="4662993" y="3404786"/>
            <a:ext cx="309240" cy="271800"/>
            <a:chOff x="4662993" y="3404786"/>
            <a:chExt cx="309240" cy="271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77" name="Рукописный ввод 76">
                  <a:extLst>
                    <a:ext uri="{FF2B5EF4-FFF2-40B4-BE49-F238E27FC236}">
                      <a16:creationId xmlns:a16="http://schemas.microsoft.com/office/drawing/2014/main" id="{C249B350-3715-4F51-A05C-D46EFC85173D}"/>
                    </a:ext>
                  </a:extLst>
                </p14:cNvPr>
                <p14:cNvContentPartPr/>
                <p14:nvPr/>
              </p14:nvContentPartPr>
              <p14:xfrm>
                <a:off x="4662993" y="3404786"/>
                <a:ext cx="162720" cy="271800"/>
              </p14:xfrm>
            </p:contentPart>
          </mc:Choice>
          <mc:Fallback>
            <p:pic>
              <p:nvPicPr>
                <p:cNvPr id="77" name="Рукописный ввод 76">
                  <a:extLst>
                    <a:ext uri="{FF2B5EF4-FFF2-40B4-BE49-F238E27FC236}">
                      <a16:creationId xmlns:a16="http://schemas.microsoft.com/office/drawing/2014/main" id="{C249B350-3715-4F51-A05C-D46EFC85173D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654353" y="3395786"/>
                  <a:ext cx="180360" cy="28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78" name="Рукописный ввод 77">
                  <a:extLst>
                    <a:ext uri="{FF2B5EF4-FFF2-40B4-BE49-F238E27FC236}">
                      <a16:creationId xmlns:a16="http://schemas.microsoft.com/office/drawing/2014/main" id="{AEBA6CC1-B7B6-4EFC-8C21-23E09F939465}"/>
                    </a:ext>
                  </a:extLst>
                </p14:cNvPr>
                <p14:cNvContentPartPr/>
                <p14:nvPr/>
              </p14:nvContentPartPr>
              <p14:xfrm>
                <a:off x="4916433" y="3431426"/>
                <a:ext cx="55800" cy="242280"/>
              </p14:xfrm>
            </p:contentPart>
          </mc:Choice>
          <mc:Fallback>
            <p:pic>
              <p:nvPicPr>
                <p:cNvPr id="78" name="Рукописный ввод 77">
                  <a:extLst>
                    <a:ext uri="{FF2B5EF4-FFF2-40B4-BE49-F238E27FC236}">
                      <a16:creationId xmlns:a16="http://schemas.microsoft.com/office/drawing/2014/main" id="{AEBA6CC1-B7B6-4EFC-8C21-23E09F939465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907433" y="3422786"/>
                  <a:ext cx="73440" cy="259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CB280028-AE67-49EF-9E40-652EFC958DAC}"/>
              </a:ext>
            </a:extLst>
          </p:cNvPr>
          <p:cNvGrpSpPr/>
          <p:nvPr/>
        </p:nvGrpSpPr>
        <p:grpSpPr>
          <a:xfrm>
            <a:off x="6541473" y="3364826"/>
            <a:ext cx="406800" cy="246960"/>
            <a:chOff x="6541473" y="3364826"/>
            <a:chExt cx="406800" cy="246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80" name="Рукописный ввод 79">
                  <a:extLst>
                    <a:ext uri="{FF2B5EF4-FFF2-40B4-BE49-F238E27FC236}">
                      <a16:creationId xmlns:a16="http://schemas.microsoft.com/office/drawing/2014/main" id="{9CA25DC6-CEA5-4DD5-8229-50B033FE5547}"/>
                    </a:ext>
                  </a:extLst>
                </p14:cNvPr>
                <p14:cNvContentPartPr/>
                <p14:nvPr/>
              </p14:nvContentPartPr>
              <p14:xfrm>
                <a:off x="6541473" y="3382106"/>
                <a:ext cx="126720" cy="229680"/>
              </p14:xfrm>
            </p:contentPart>
          </mc:Choice>
          <mc:Fallback>
            <p:pic>
              <p:nvPicPr>
                <p:cNvPr id="80" name="Рукописный ввод 79">
                  <a:extLst>
                    <a:ext uri="{FF2B5EF4-FFF2-40B4-BE49-F238E27FC236}">
                      <a16:creationId xmlns:a16="http://schemas.microsoft.com/office/drawing/2014/main" id="{9CA25DC6-CEA5-4DD5-8229-50B033FE5547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6532473" y="3373106"/>
                  <a:ext cx="144360" cy="24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81" name="Рукописный ввод 80">
                  <a:extLst>
                    <a:ext uri="{FF2B5EF4-FFF2-40B4-BE49-F238E27FC236}">
                      <a16:creationId xmlns:a16="http://schemas.microsoft.com/office/drawing/2014/main" id="{2A6A33B2-EACF-4664-B245-3E283C453D6A}"/>
                    </a:ext>
                  </a:extLst>
                </p14:cNvPr>
                <p14:cNvContentPartPr/>
                <p14:nvPr/>
              </p14:nvContentPartPr>
              <p14:xfrm>
                <a:off x="6548673" y="3364826"/>
                <a:ext cx="115920" cy="20880"/>
              </p14:xfrm>
            </p:contentPart>
          </mc:Choice>
          <mc:Fallback>
            <p:pic>
              <p:nvPicPr>
                <p:cNvPr id="81" name="Рукописный ввод 80">
                  <a:extLst>
                    <a:ext uri="{FF2B5EF4-FFF2-40B4-BE49-F238E27FC236}">
                      <a16:creationId xmlns:a16="http://schemas.microsoft.com/office/drawing/2014/main" id="{2A6A33B2-EACF-4664-B245-3E283C453D6A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6539673" y="3356186"/>
                  <a:ext cx="13356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82" name="Рукописный ввод 81">
                  <a:extLst>
                    <a:ext uri="{FF2B5EF4-FFF2-40B4-BE49-F238E27FC236}">
                      <a16:creationId xmlns:a16="http://schemas.microsoft.com/office/drawing/2014/main" id="{365D2FFD-FD78-45EC-A909-CE57FBC0CBC2}"/>
                    </a:ext>
                  </a:extLst>
                </p14:cNvPr>
                <p14:cNvContentPartPr/>
                <p14:nvPr/>
              </p14:nvContentPartPr>
              <p14:xfrm>
                <a:off x="6759273" y="3381746"/>
                <a:ext cx="189000" cy="218520"/>
              </p14:xfrm>
            </p:contentPart>
          </mc:Choice>
          <mc:Fallback>
            <p:pic>
              <p:nvPicPr>
                <p:cNvPr id="82" name="Рукописный ввод 81">
                  <a:extLst>
                    <a:ext uri="{FF2B5EF4-FFF2-40B4-BE49-F238E27FC236}">
                      <a16:creationId xmlns:a16="http://schemas.microsoft.com/office/drawing/2014/main" id="{365D2FFD-FD78-45EC-A909-CE57FBC0CBC2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6750633" y="3372746"/>
                  <a:ext cx="206640" cy="236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1" name="Группа 90">
            <a:extLst>
              <a:ext uri="{FF2B5EF4-FFF2-40B4-BE49-F238E27FC236}">
                <a16:creationId xmlns:a16="http://schemas.microsoft.com/office/drawing/2014/main" id="{44A5A9C1-EE7A-4229-BD39-838022B6CAD9}"/>
              </a:ext>
            </a:extLst>
          </p:cNvPr>
          <p:cNvGrpSpPr/>
          <p:nvPr/>
        </p:nvGrpSpPr>
        <p:grpSpPr>
          <a:xfrm>
            <a:off x="8053473" y="3366986"/>
            <a:ext cx="800280" cy="235440"/>
            <a:chOff x="8053473" y="3366986"/>
            <a:chExt cx="800280" cy="235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84" name="Рукописный ввод 83">
                  <a:extLst>
                    <a:ext uri="{FF2B5EF4-FFF2-40B4-BE49-F238E27FC236}">
                      <a16:creationId xmlns:a16="http://schemas.microsoft.com/office/drawing/2014/main" id="{62B23C28-D98E-4CF8-8950-023EE8099F51}"/>
                    </a:ext>
                  </a:extLst>
                </p14:cNvPr>
                <p14:cNvContentPartPr/>
                <p14:nvPr/>
              </p14:nvContentPartPr>
              <p14:xfrm>
                <a:off x="8053473" y="3415226"/>
                <a:ext cx="141120" cy="187200"/>
              </p14:xfrm>
            </p:contentPart>
          </mc:Choice>
          <mc:Fallback>
            <p:pic>
              <p:nvPicPr>
                <p:cNvPr id="84" name="Рукописный ввод 83">
                  <a:extLst>
                    <a:ext uri="{FF2B5EF4-FFF2-40B4-BE49-F238E27FC236}">
                      <a16:creationId xmlns:a16="http://schemas.microsoft.com/office/drawing/2014/main" id="{62B23C28-D98E-4CF8-8950-023EE8099F51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8044833" y="3406586"/>
                  <a:ext cx="158760" cy="20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85" name="Рукописный ввод 84">
                  <a:extLst>
                    <a:ext uri="{FF2B5EF4-FFF2-40B4-BE49-F238E27FC236}">
                      <a16:creationId xmlns:a16="http://schemas.microsoft.com/office/drawing/2014/main" id="{052808D8-3978-4253-A386-DB9A614A8962}"/>
                    </a:ext>
                  </a:extLst>
                </p14:cNvPr>
                <p14:cNvContentPartPr/>
                <p14:nvPr/>
              </p14:nvContentPartPr>
              <p14:xfrm>
                <a:off x="8161113" y="3435026"/>
                <a:ext cx="133560" cy="166320"/>
              </p14:xfrm>
            </p:contentPart>
          </mc:Choice>
          <mc:Fallback>
            <p:pic>
              <p:nvPicPr>
                <p:cNvPr id="85" name="Рукописный ввод 84">
                  <a:extLst>
                    <a:ext uri="{FF2B5EF4-FFF2-40B4-BE49-F238E27FC236}">
                      <a16:creationId xmlns:a16="http://schemas.microsoft.com/office/drawing/2014/main" id="{052808D8-3978-4253-A386-DB9A614A8962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8152473" y="3426026"/>
                  <a:ext cx="151200" cy="18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86" name="Рукописный ввод 85">
                  <a:extLst>
                    <a:ext uri="{FF2B5EF4-FFF2-40B4-BE49-F238E27FC236}">
                      <a16:creationId xmlns:a16="http://schemas.microsoft.com/office/drawing/2014/main" id="{C477030C-B782-491E-BB41-FC63F86EF604}"/>
                    </a:ext>
                  </a:extLst>
                </p14:cNvPr>
                <p14:cNvContentPartPr/>
                <p14:nvPr/>
              </p14:nvContentPartPr>
              <p14:xfrm>
                <a:off x="8387193" y="3438626"/>
                <a:ext cx="141120" cy="109080"/>
              </p14:xfrm>
            </p:contentPart>
          </mc:Choice>
          <mc:Fallback>
            <p:pic>
              <p:nvPicPr>
                <p:cNvPr id="86" name="Рукописный ввод 85">
                  <a:extLst>
                    <a:ext uri="{FF2B5EF4-FFF2-40B4-BE49-F238E27FC236}">
                      <a16:creationId xmlns:a16="http://schemas.microsoft.com/office/drawing/2014/main" id="{C477030C-B782-491E-BB41-FC63F86EF604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8378553" y="3429626"/>
                  <a:ext cx="15876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88" name="Рукописный ввод 87">
                  <a:extLst>
                    <a:ext uri="{FF2B5EF4-FFF2-40B4-BE49-F238E27FC236}">
                      <a16:creationId xmlns:a16="http://schemas.microsoft.com/office/drawing/2014/main" id="{3461066F-6139-4BA5-9FA4-3C831B2253BA}"/>
                    </a:ext>
                  </a:extLst>
                </p14:cNvPr>
                <p14:cNvContentPartPr/>
                <p14:nvPr/>
              </p14:nvContentPartPr>
              <p14:xfrm>
                <a:off x="8397633" y="3500906"/>
                <a:ext cx="96480" cy="11160"/>
              </p14:xfrm>
            </p:contentPart>
          </mc:Choice>
          <mc:Fallback>
            <p:pic>
              <p:nvPicPr>
                <p:cNvPr id="88" name="Рукописный ввод 87">
                  <a:extLst>
                    <a:ext uri="{FF2B5EF4-FFF2-40B4-BE49-F238E27FC236}">
                      <a16:creationId xmlns:a16="http://schemas.microsoft.com/office/drawing/2014/main" id="{3461066F-6139-4BA5-9FA4-3C831B2253BA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8388993" y="3492266"/>
                  <a:ext cx="114120" cy="2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89" name="Рукописный ввод 88">
                  <a:extLst>
                    <a:ext uri="{FF2B5EF4-FFF2-40B4-BE49-F238E27FC236}">
                      <a16:creationId xmlns:a16="http://schemas.microsoft.com/office/drawing/2014/main" id="{F53D595C-AA5E-47A9-BAC2-5EF1AB984393}"/>
                    </a:ext>
                  </a:extLst>
                </p14:cNvPr>
                <p14:cNvContentPartPr/>
                <p14:nvPr/>
              </p14:nvContentPartPr>
              <p14:xfrm>
                <a:off x="8678073" y="3366986"/>
                <a:ext cx="160920" cy="203760"/>
              </p14:xfrm>
            </p:contentPart>
          </mc:Choice>
          <mc:Fallback>
            <p:pic>
              <p:nvPicPr>
                <p:cNvPr id="89" name="Рукописный ввод 88">
                  <a:extLst>
                    <a:ext uri="{FF2B5EF4-FFF2-40B4-BE49-F238E27FC236}">
                      <a16:creationId xmlns:a16="http://schemas.microsoft.com/office/drawing/2014/main" id="{F53D595C-AA5E-47A9-BAC2-5EF1AB984393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8669073" y="3358346"/>
                  <a:ext cx="17856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90" name="Рукописный ввод 89">
                  <a:extLst>
                    <a:ext uri="{FF2B5EF4-FFF2-40B4-BE49-F238E27FC236}">
                      <a16:creationId xmlns:a16="http://schemas.microsoft.com/office/drawing/2014/main" id="{9E018B91-7783-4C14-9FDD-B405186F66D7}"/>
                    </a:ext>
                  </a:extLst>
                </p14:cNvPr>
                <p14:cNvContentPartPr/>
                <p14:nvPr/>
              </p14:nvContentPartPr>
              <p14:xfrm>
                <a:off x="8705433" y="3460226"/>
                <a:ext cx="148320" cy="6120"/>
              </p14:xfrm>
            </p:contentPart>
          </mc:Choice>
          <mc:Fallback>
            <p:pic>
              <p:nvPicPr>
                <p:cNvPr id="90" name="Рукописный ввод 89">
                  <a:extLst>
                    <a:ext uri="{FF2B5EF4-FFF2-40B4-BE49-F238E27FC236}">
                      <a16:creationId xmlns:a16="http://schemas.microsoft.com/office/drawing/2014/main" id="{9E018B91-7783-4C14-9FDD-B405186F66D7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8696433" y="3451226"/>
                  <a:ext cx="165960" cy="23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71">
            <p14:nvContentPartPr>
              <p14:cNvPr id="92" name="Рукописный ввод 91">
                <a:extLst>
                  <a:ext uri="{FF2B5EF4-FFF2-40B4-BE49-F238E27FC236}">
                    <a16:creationId xmlns:a16="http://schemas.microsoft.com/office/drawing/2014/main" id="{5A2C849D-78CF-426D-961A-3B80713A92F7}"/>
                  </a:ext>
                </a:extLst>
              </p14:cNvPr>
              <p14:cNvContentPartPr/>
              <p14:nvPr/>
            </p14:nvContentPartPr>
            <p14:xfrm>
              <a:off x="6587553" y="2733386"/>
              <a:ext cx="250200" cy="165600"/>
            </p14:xfrm>
          </p:contentPart>
        </mc:Choice>
        <mc:Fallback>
          <p:pic>
            <p:nvPicPr>
              <p:cNvPr id="92" name="Рукописный ввод 91">
                <a:extLst>
                  <a:ext uri="{FF2B5EF4-FFF2-40B4-BE49-F238E27FC236}">
                    <a16:creationId xmlns:a16="http://schemas.microsoft.com/office/drawing/2014/main" id="{5A2C849D-78CF-426D-961A-3B80713A92F7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6578913" y="2724746"/>
                <a:ext cx="267840" cy="18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3">
            <p14:nvContentPartPr>
              <p14:cNvPr id="93" name="Рукописный ввод 92">
                <a:extLst>
                  <a:ext uri="{FF2B5EF4-FFF2-40B4-BE49-F238E27FC236}">
                    <a16:creationId xmlns:a16="http://schemas.microsoft.com/office/drawing/2014/main" id="{BB6FBF1A-FA6F-4971-98C8-B4E2AA19DD78}"/>
                  </a:ext>
                </a:extLst>
              </p14:cNvPr>
              <p14:cNvContentPartPr/>
              <p14:nvPr/>
            </p14:nvContentPartPr>
            <p14:xfrm>
              <a:off x="8531193" y="2733746"/>
              <a:ext cx="243720" cy="165960"/>
            </p14:xfrm>
          </p:contentPart>
        </mc:Choice>
        <mc:Fallback>
          <p:pic>
            <p:nvPicPr>
              <p:cNvPr id="93" name="Рукописный ввод 92">
                <a:extLst>
                  <a:ext uri="{FF2B5EF4-FFF2-40B4-BE49-F238E27FC236}">
                    <a16:creationId xmlns:a16="http://schemas.microsoft.com/office/drawing/2014/main" id="{BB6FBF1A-FA6F-4971-98C8-B4E2AA19DD78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8522553" y="2725106"/>
                <a:ext cx="261360" cy="18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5">
            <p14:nvContentPartPr>
              <p14:cNvPr id="94" name="Рукописный ввод 93">
                <a:extLst>
                  <a:ext uri="{FF2B5EF4-FFF2-40B4-BE49-F238E27FC236}">
                    <a16:creationId xmlns:a16="http://schemas.microsoft.com/office/drawing/2014/main" id="{D89789BF-980A-4F07-A3C8-3577DC0FD442}"/>
                  </a:ext>
                </a:extLst>
              </p14:cNvPr>
              <p14:cNvContentPartPr/>
              <p14:nvPr/>
            </p14:nvContentPartPr>
            <p14:xfrm>
              <a:off x="9434433" y="2675066"/>
              <a:ext cx="134640" cy="181080"/>
            </p14:xfrm>
          </p:contentPart>
        </mc:Choice>
        <mc:Fallback>
          <p:pic>
            <p:nvPicPr>
              <p:cNvPr id="94" name="Рукописный ввод 93">
                <a:extLst>
                  <a:ext uri="{FF2B5EF4-FFF2-40B4-BE49-F238E27FC236}">
                    <a16:creationId xmlns:a16="http://schemas.microsoft.com/office/drawing/2014/main" id="{D89789BF-980A-4F07-A3C8-3577DC0FD442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9425793" y="2666066"/>
                <a:ext cx="152280" cy="19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7">
            <p14:nvContentPartPr>
              <p14:cNvPr id="95" name="Рукописный ввод 94">
                <a:extLst>
                  <a:ext uri="{FF2B5EF4-FFF2-40B4-BE49-F238E27FC236}">
                    <a16:creationId xmlns:a16="http://schemas.microsoft.com/office/drawing/2014/main" id="{411309C0-B968-4582-B4A7-E8A9B0547EE9}"/>
                  </a:ext>
                </a:extLst>
              </p14:cNvPr>
              <p14:cNvContentPartPr/>
              <p14:nvPr/>
            </p14:nvContentPartPr>
            <p14:xfrm>
              <a:off x="9462513" y="2948306"/>
              <a:ext cx="14760" cy="21240"/>
            </p14:xfrm>
          </p:contentPart>
        </mc:Choice>
        <mc:Fallback>
          <p:pic>
            <p:nvPicPr>
              <p:cNvPr id="95" name="Рукописный ввод 94">
                <a:extLst>
                  <a:ext uri="{FF2B5EF4-FFF2-40B4-BE49-F238E27FC236}">
                    <a16:creationId xmlns:a16="http://schemas.microsoft.com/office/drawing/2014/main" id="{411309C0-B968-4582-B4A7-E8A9B0547EE9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9453513" y="2939306"/>
                <a:ext cx="32400" cy="38880"/>
              </a:xfrm>
              <a:prstGeom prst="rect">
                <a:avLst/>
              </a:prstGeom>
            </p:spPr>
          </p:pic>
        </mc:Fallback>
      </mc:AlternateContent>
      <p:sp>
        <p:nvSpPr>
          <p:cNvPr id="135" name="TextBox 134">
            <a:extLst>
              <a:ext uri="{FF2B5EF4-FFF2-40B4-BE49-F238E27FC236}">
                <a16:creationId xmlns:a16="http://schemas.microsoft.com/office/drawing/2014/main" id="{DC18F180-3A0E-449B-919D-64B28943C90C}"/>
              </a:ext>
            </a:extLst>
          </p:cNvPr>
          <p:cNvSpPr txBox="1"/>
          <p:nvPr/>
        </p:nvSpPr>
        <p:spPr>
          <a:xfrm>
            <a:off x="1530523" y="3975768"/>
            <a:ext cx="1918475" cy="461665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/>
          <a:p>
            <a:pPr algn="ctr"/>
            <a:r>
              <a:rPr lang="ru-RU" sz="2400" dirty="0">
                <a:solidFill>
                  <a:srgbClr val="004F8B"/>
                </a:solidFill>
              </a:rPr>
              <a:t>сумма чисел</a:t>
            </a:r>
          </a:p>
        </p:txBody>
      </p:sp>
      <p:grpSp>
        <p:nvGrpSpPr>
          <p:cNvPr id="130" name="Группа 129">
            <a:extLst>
              <a:ext uri="{FF2B5EF4-FFF2-40B4-BE49-F238E27FC236}">
                <a16:creationId xmlns:a16="http://schemas.microsoft.com/office/drawing/2014/main" id="{D1D7DE0C-40EB-418C-9F0F-C9D914B6AF60}"/>
              </a:ext>
            </a:extLst>
          </p:cNvPr>
          <p:cNvGrpSpPr/>
          <p:nvPr/>
        </p:nvGrpSpPr>
        <p:grpSpPr>
          <a:xfrm>
            <a:off x="4458153" y="4085906"/>
            <a:ext cx="751320" cy="223920"/>
            <a:chOff x="4458153" y="4085906"/>
            <a:chExt cx="751320" cy="223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117" name="Рукописный ввод 116">
                  <a:extLst>
                    <a:ext uri="{FF2B5EF4-FFF2-40B4-BE49-F238E27FC236}">
                      <a16:creationId xmlns:a16="http://schemas.microsoft.com/office/drawing/2014/main" id="{23C25EF3-8991-4EFF-8808-558B1E8EF105}"/>
                    </a:ext>
                  </a:extLst>
                </p14:cNvPr>
                <p14:cNvContentPartPr/>
                <p14:nvPr/>
              </p14:nvContentPartPr>
              <p14:xfrm>
                <a:off x="4458153" y="4088786"/>
                <a:ext cx="119520" cy="221040"/>
              </p14:xfrm>
            </p:contentPart>
          </mc:Choice>
          <mc:Fallback>
            <p:pic>
              <p:nvPicPr>
                <p:cNvPr id="117" name="Рукописный ввод 116">
                  <a:extLst>
                    <a:ext uri="{FF2B5EF4-FFF2-40B4-BE49-F238E27FC236}">
                      <a16:creationId xmlns:a16="http://schemas.microsoft.com/office/drawing/2014/main" id="{23C25EF3-8991-4EFF-8808-558B1E8EF105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4449153" y="4079786"/>
                  <a:ext cx="137160" cy="23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118" name="Рукописный ввод 117">
                  <a:extLst>
                    <a:ext uri="{FF2B5EF4-FFF2-40B4-BE49-F238E27FC236}">
                      <a16:creationId xmlns:a16="http://schemas.microsoft.com/office/drawing/2014/main" id="{2BFA12E5-2441-4D6E-B09B-6C2070C3B73D}"/>
                    </a:ext>
                  </a:extLst>
                </p14:cNvPr>
                <p14:cNvContentPartPr/>
                <p14:nvPr/>
              </p14:nvContentPartPr>
              <p14:xfrm>
                <a:off x="4629513" y="4090226"/>
                <a:ext cx="114480" cy="205560"/>
              </p14:xfrm>
            </p:contentPart>
          </mc:Choice>
          <mc:Fallback>
            <p:pic>
              <p:nvPicPr>
                <p:cNvPr id="118" name="Рукописный ввод 117">
                  <a:extLst>
                    <a:ext uri="{FF2B5EF4-FFF2-40B4-BE49-F238E27FC236}">
                      <a16:creationId xmlns:a16="http://schemas.microsoft.com/office/drawing/2014/main" id="{2BFA12E5-2441-4D6E-B09B-6C2070C3B73D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4620873" y="4081586"/>
                  <a:ext cx="132120" cy="22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119" name="Рукописный ввод 118">
                  <a:extLst>
                    <a:ext uri="{FF2B5EF4-FFF2-40B4-BE49-F238E27FC236}">
                      <a16:creationId xmlns:a16="http://schemas.microsoft.com/office/drawing/2014/main" id="{AC4D1DA6-BD33-401E-B52A-1A57F9F3D61F}"/>
                    </a:ext>
                  </a:extLst>
                </p14:cNvPr>
                <p14:cNvContentPartPr/>
                <p14:nvPr/>
              </p14:nvContentPartPr>
              <p14:xfrm>
                <a:off x="4837233" y="4163306"/>
                <a:ext cx="40320" cy="33840"/>
              </p14:xfrm>
            </p:contentPart>
          </mc:Choice>
          <mc:Fallback>
            <p:pic>
              <p:nvPicPr>
                <p:cNvPr id="119" name="Рукописный ввод 118">
                  <a:extLst>
                    <a:ext uri="{FF2B5EF4-FFF2-40B4-BE49-F238E27FC236}">
                      <a16:creationId xmlns:a16="http://schemas.microsoft.com/office/drawing/2014/main" id="{AC4D1DA6-BD33-401E-B52A-1A57F9F3D61F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828593" y="4154666"/>
                  <a:ext cx="5796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120" name="Рукописный ввод 119">
                  <a:extLst>
                    <a:ext uri="{FF2B5EF4-FFF2-40B4-BE49-F238E27FC236}">
                      <a16:creationId xmlns:a16="http://schemas.microsoft.com/office/drawing/2014/main" id="{BFD7EEBF-6C33-4F96-8680-9FF786FB1C64}"/>
                    </a:ext>
                  </a:extLst>
                </p14:cNvPr>
                <p14:cNvContentPartPr/>
                <p14:nvPr/>
              </p14:nvContentPartPr>
              <p14:xfrm>
                <a:off x="4912833" y="4085906"/>
                <a:ext cx="127800" cy="220320"/>
              </p14:xfrm>
            </p:contentPart>
          </mc:Choice>
          <mc:Fallback>
            <p:pic>
              <p:nvPicPr>
                <p:cNvPr id="120" name="Рукописный ввод 119">
                  <a:extLst>
                    <a:ext uri="{FF2B5EF4-FFF2-40B4-BE49-F238E27FC236}">
                      <a16:creationId xmlns:a16="http://schemas.microsoft.com/office/drawing/2014/main" id="{BFD7EEBF-6C33-4F96-8680-9FF786FB1C64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904193" y="4076906"/>
                  <a:ext cx="14544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7">
              <p14:nvContentPartPr>
                <p14:cNvPr id="121" name="Рукописный ввод 120">
                  <a:extLst>
                    <a:ext uri="{FF2B5EF4-FFF2-40B4-BE49-F238E27FC236}">
                      <a16:creationId xmlns:a16="http://schemas.microsoft.com/office/drawing/2014/main" id="{909878DA-494B-4809-AF8B-82C47169CCA9}"/>
                    </a:ext>
                  </a:extLst>
                </p14:cNvPr>
                <p14:cNvContentPartPr/>
                <p14:nvPr/>
              </p14:nvContentPartPr>
              <p14:xfrm>
                <a:off x="5133153" y="4090226"/>
                <a:ext cx="76320" cy="212040"/>
              </p14:xfrm>
            </p:contentPart>
          </mc:Choice>
          <mc:Fallback>
            <p:pic>
              <p:nvPicPr>
                <p:cNvPr id="121" name="Рукописный ввод 120">
                  <a:extLst>
                    <a:ext uri="{FF2B5EF4-FFF2-40B4-BE49-F238E27FC236}">
                      <a16:creationId xmlns:a16="http://schemas.microsoft.com/office/drawing/2014/main" id="{909878DA-494B-4809-AF8B-82C47169CCA9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5124513" y="4081226"/>
                  <a:ext cx="93960" cy="229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0" name="Группа 189">
            <a:extLst>
              <a:ext uri="{FF2B5EF4-FFF2-40B4-BE49-F238E27FC236}">
                <a16:creationId xmlns:a16="http://schemas.microsoft.com/office/drawing/2014/main" id="{154F0883-0F70-468F-9B20-66226C6A7B0F}"/>
              </a:ext>
            </a:extLst>
          </p:cNvPr>
          <p:cNvGrpSpPr/>
          <p:nvPr/>
        </p:nvGrpSpPr>
        <p:grpSpPr>
          <a:xfrm>
            <a:off x="6458673" y="4062146"/>
            <a:ext cx="700200" cy="257760"/>
            <a:chOff x="6458673" y="4062146"/>
            <a:chExt cx="700200" cy="257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131" name="Рукописный ввод 130">
                  <a:extLst>
                    <a:ext uri="{FF2B5EF4-FFF2-40B4-BE49-F238E27FC236}">
                      <a16:creationId xmlns:a16="http://schemas.microsoft.com/office/drawing/2014/main" id="{197E8AAA-DF49-4E62-8864-AFB9BE568FD1}"/>
                    </a:ext>
                  </a:extLst>
                </p14:cNvPr>
                <p14:cNvContentPartPr/>
                <p14:nvPr/>
              </p14:nvContentPartPr>
              <p14:xfrm>
                <a:off x="6485313" y="4106066"/>
                <a:ext cx="2160" cy="2520"/>
              </p14:xfrm>
            </p:contentPart>
          </mc:Choice>
          <mc:Fallback>
            <p:pic>
              <p:nvPicPr>
                <p:cNvPr id="131" name="Рукописный ввод 130">
                  <a:extLst>
                    <a:ext uri="{FF2B5EF4-FFF2-40B4-BE49-F238E27FC236}">
                      <a16:creationId xmlns:a16="http://schemas.microsoft.com/office/drawing/2014/main" id="{197E8AAA-DF49-4E62-8864-AFB9BE568FD1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6476313" y="4097066"/>
                  <a:ext cx="1980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132" name="Рукописный ввод 131">
                  <a:extLst>
                    <a:ext uri="{FF2B5EF4-FFF2-40B4-BE49-F238E27FC236}">
                      <a16:creationId xmlns:a16="http://schemas.microsoft.com/office/drawing/2014/main" id="{FABBC926-B5CF-443C-9BBC-DD9C0A377064}"/>
                    </a:ext>
                  </a:extLst>
                </p14:cNvPr>
                <p14:cNvContentPartPr/>
                <p14:nvPr/>
              </p14:nvContentPartPr>
              <p14:xfrm>
                <a:off x="6458673" y="4099226"/>
                <a:ext cx="87840" cy="220680"/>
              </p14:xfrm>
            </p:contentPart>
          </mc:Choice>
          <mc:Fallback>
            <p:pic>
              <p:nvPicPr>
                <p:cNvPr id="132" name="Рукописный ввод 131">
                  <a:extLst>
                    <a:ext uri="{FF2B5EF4-FFF2-40B4-BE49-F238E27FC236}">
                      <a16:creationId xmlns:a16="http://schemas.microsoft.com/office/drawing/2014/main" id="{FABBC926-B5CF-443C-9BBC-DD9C0A377064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6450033" y="4090226"/>
                  <a:ext cx="105480" cy="23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3">
              <p14:nvContentPartPr>
                <p14:cNvPr id="144" name="Рукописный ввод 143">
                  <a:extLst>
                    <a:ext uri="{FF2B5EF4-FFF2-40B4-BE49-F238E27FC236}">
                      <a16:creationId xmlns:a16="http://schemas.microsoft.com/office/drawing/2014/main" id="{BC19861C-619A-4C26-9B76-1ADB252CB7AA}"/>
                    </a:ext>
                  </a:extLst>
                </p14:cNvPr>
                <p14:cNvContentPartPr/>
                <p14:nvPr/>
              </p14:nvContentPartPr>
              <p14:xfrm>
                <a:off x="6482433" y="4062146"/>
                <a:ext cx="125280" cy="21960"/>
              </p14:xfrm>
            </p:contentPart>
          </mc:Choice>
          <mc:Fallback>
            <p:pic>
              <p:nvPicPr>
                <p:cNvPr id="144" name="Рукописный ввод 143">
                  <a:extLst>
                    <a:ext uri="{FF2B5EF4-FFF2-40B4-BE49-F238E27FC236}">
                      <a16:creationId xmlns:a16="http://schemas.microsoft.com/office/drawing/2014/main" id="{BC19861C-619A-4C26-9B76-1ADB252CB7AA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6473793" y="4053146"/>
                  <a:ext cx="14292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177" name="Рукописный ввод 176">
                  <a:extLst>
                    <a:ext uri="{FF2B5EF4-FFF2-40B4-BE49-F238E27FC236}">
                      <a16:creationId xmlns:a16="http://schemas.microsoft.com/office/drawing/2014/main" id="{CB23FDF6-A819-491B-AECF-8775560388DB}"/>
                    </a:ext>
                  </a:extLst>
                </p14:cNvPr>
                <p14:cNvContentPartPr/>
                <p14:nvPr/>
              </p14:nvContentPartPr>
              <p14:xfrm>
                <a:off x="6645873" y="4087346"/>
                <a:ext cx="133200" cy="204480"/>
              </p14:xfrm>
            </p:contentPart>
          </mc:Choice>
          <mc:Fallback>
            <p:pic>
              <p:nvPicPr>
                <p:cNvPr id="177" name="Рукописный ввод 176">
                  <a:extLst>
                    <a:ext uri="{FF2B5EF4-FFF2-40B4-BE49-F238E27FC236}">
                      <a16:creationId xmlns:a16="http://schemas.microsoft.com/office/drawing/2014/main" id="{CB23FDF6-A819-491B-AECF-8775560388DB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6636873" y="4078346"/>
                  <a:ext cx="150840" cy="22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186" name="Рукописный ввод 185">
                  <a:extLst>
                    <a:ext uri="{FF2B5EF4-FFF2-40B4-BE49-F238E27FC236}">
                      <a16:creationId xmlns:a16="http://schemas.microsoft.com/office/drawing/2014/main" id="{7B8DC2FE-D543-4841-B1D3-C8C65D0EC615}"/>
                    </a:ext>
                  </a:extLst>
                </p14:cNvPr>
                <p14:cNvContentPartPr/>
                <p14:nvPr/>
              </p14:nvContentPartPr>
              <p14:xfrm>
                <a:off x="6845313" y="4173746"/>
                <a:ext cx="9360" cy="14040"/>
              </p14:xfrm>
            </p:contentPart>
          </mc:Choice>
          <mc:Fallback>
            <p:pic>
              <p:nvPicPr>
                <p:cNvPr id="186" name="Рукописный ввод 185">
                  <a:extLst>
                    <a:ext uri="{FF2B5EF4-FFF2-40B4-BE49-F238E27FC236}">
                      <a16:creationId xmlns:a16="http://schemas.microsoft.com/office/drawing/2014/main" id="{7B8DC2FE-D543-4841-B1D3-C8C65D0EC615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6836673" y="4165106"/>
                  <a:ext cx="2700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9">
              <p14:nvContentPartPr>
                <p14:cNvPr id="189" name="Рукописный ввод 188">
                  <a:extLst>
                    <a:ext uri="{FF2B5EF4-FFF2-40B4-BE49-F238E27FC236}">
                      <a16:creationId xmlns:a16="http://schemas.microsoft.com/office/drawing/2014/main" id="{A525E8DD-2BCD-4AA0-ABAB-60D975CCAFA8}"/>
                    </a:ext>
                  </a:extLst>
                </p14:cNvPr>
                <p14:cNvContentPartPr/>
                <p14:nvPr/>
              </p14:nvContentPartPr>
              <p14:xfrm>
                <a:off x="6976353" y="4121546"/>
                <a:ext cx="182520" cy="172080"/>
              </p14:xfrm>
            </p:contentPart>
          </mc:Choice>
          <mc:Fallback>
            <p:pic>
              <p:nvPicPr>
                <p:cNvPr id="189" name="Рукописный ввод 188">
                  <a:extLst>
                    <a:ext uri="{FF2B5EF4-FFF2-40B4-BE49-F238E27FC236}">
                      <a16:creationId xmlns:a16="http://schemas.microsoft.com/office/drawing/2014/main" id="{A525E8DD-2BCD-4AA0-ABAB-60D975CCAFA8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6967353" y="4112906"/>
                  <a:ext cx="200160" cy="189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5" name="Группа 194">
            <a:extLst>
              <a:ext uri="{FF2B5EF4-FFF2-40B4-BE49-F238E27FC236}">
                <a16:creationId xmlns:a16="http://schemas.microsoft.com/office/drawing/2014/main" id="{815BD3BF-020B-4427-BDDE-12129A9E206A}"/>
              </a:ext>
            </a:extLst>
          </p:cNvPr>
          <p:cNvGrpSpPr/>
          <p:nvPr/>
        </p:nvGrpSpPr>
        <p:grpSpPr>
          <a:xfrm>
            <a:off x="8186313" y="4106786"/>
            <a:ext cx="705960" cy="194040"/>
            <a:chOff x="8186313" y="4106786"/>
            <a:chExt cx="705960" cy="1940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1">
              <p14:nvContentPartPr>
                <p14:cNvPr id="191" name="Рукописный ввод 190">
                  <a:extLst>
                    <a:ext uri="{FF2B5EF4-FFF2-40B4-BE49-F238E27FC236}">
                      <a16:creationId xmlns:a16="http://schemas.microsoft.com/office/drawing/2014/main" id="{6C61A983-5179-4923-BA14-1B3FF7913A2D}"/>
                    </a:ext>
                  </a:extLst>
                </p14:cNvPr>
                <p14:cNvContentPartPr/>
                <p14:nvPr/>
              </p14:nvContentPartPr>
              <p14:xfrm>
                <a:off x="8186313" y="4106786"/>
                <a:ext cx="155160" cy="194040"/>
              </p14:xfrm>
            </p:contentPart>
          </mc:Choice>
          <mc:Fallback>
            <p:pic>
              <p:nvPicPr>
                <p:cNvPr id="191" name="Рукописный ввод 190">
                  <a:extLst>
                    <a:ext uri="{FF2B5EF4-FFF2-40B4-BE49-F238E27FC236}">
                      <a16:creationId xmlns:a16="http://schemas.microsoft.com/office/drawing/2014/main" id="{6C61A983-5179-4923-BA14-1B3FF7913A2D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8177313" y="4098146"/>
                  <a:ext cx="172800" cy="21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3">
              <p14:nvContentPartPr>
                <p14:cNvPr id="192" name="Рукописный ввод 191">
                  <a:extLst>
                    <a:ext uri="{FF2B5EF4-FFF2-40B4-BE49-F238E27FC236}">
                      <a16:creationId xmlns:a16="http://schemas.microsoft.com/office/drawing/2014/main" id="{06CB0A93-CCE0-482C-8B4D-8F8F39863E49}"/>
                    </a:ext>
                  </a:extLst>
                </p14:cNvPr>
                <p14:cNvContentPartPr/>
                <p14:nvPr/>
              </p14:nvContentPartPr>
              <p14:xfrm>
                <a:off x="8339313" y="4120826"/>
                <a:ext cx="127800" cy="163080"/>
              </p14:xfrm>
            </p:contentPart>
          </mc:Choice>
          <mc:Fallback>
            <p:pic>
              <p:nvPicPr>
                <p:cNvPr id="192" name="Рукописный ввод 191">
                  <a:extLst>
                    <a:ext uri="{FF2B5EF4-FFF2-40B4-BE49-F238E27FC236}">
                      <a16:creationId xmlns:a16="http://schemas.microsoft.com/office/drawing/2014/main" id="{06CB0A93-CCE0-482C-8B4D-8F8F39863E49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8330313" y="4111826"/>
                  <a:ext cx="145440" cy="18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5">
              <p14:nvContentPartPr>
                <p14:cNvPr id="193" name="Рукописный ввод 192">
                  <a:extLst>
                    <a:ext uri="{FF2B5EF4-FFF2-40B4-BE49-F238E27FC236}">
                      <a16:creationId xmlns:a16="http://schemas.microsoft.com/office/drawing/2014/main" id="{8F5C907A-180F-4E8D-8874-7A4849858FA2}"/>
                    </a:ext>
                  </a:extLst>
                </p14:cNvPr>
                <p14:cNvContentPartPr/>
                <p14:nvPr/>
              </p14:nvContentPartPr>
              <p14:xfrm>
                <a:off x="8530473" y="4181666"/>
                <a:ext cx="14760" cy="12600"/>
              </p14:xfrm>
            </p:contentPart>
          </mc:Choice>
          <mc:Fallback>
            <p:pic>
              <p:nvPicPr>
                <p:cNvPr id="193" name="Рукописный ввод 192">
                  <a:extLst>
                    <a:ext uri="{FF2B5EF4-FFF2-40B4-BE49-F238E27FC236}">
                      <a16:creationId xmlns:a16="http://schemas.microsoft.com/office/drawing/2014/main" id="{8F5C907A-180F-4E8D-8874-7A4849858FA2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8521833" y="4172666"/>
                  <a:ext cx="32400" cy="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7">
              <p14:nvContentPartPr>
                <p14:cNvPr id="194" name="Рукописный ввод 193">
                  <a:extLst>
                    <a:ext uri="{FF2B5EF4-FFF2-40B4-BE49-F238E27FC236}">
                      <a16:creationId xmlns:a16="http://schemas.microsoft.com/office/drawing/2014/main" id="{EA221BEF-7E9C-453A-8D71-68C8FB38DC9E}"/>
                    </a:ext>
                  </a:extLst>
                </p14:cNvPr>
                <p14:cNvContentPartPr/>
                <p14:nvPr/>
              </p14:nvContentPartPr>
              <p14:xfrm>
                <a:off x="8588793" y="4135946"/>
                <a:ext cx="303480" cy="144720"/>
              </p14:xfrm>
            </p:contentPart>
          </mc:Choice>
          <mc:Fallback>
            <p:pic>
              <p:nvPicPr>
                <p:cNvPr id="194" name="Рукописный ввод 193">
                  <a:extLst>
                    <a:ext uri="{FF2B5EF4-FFF2-40B4-BE49-F238E27FC236}">
                      <a16:creationId xmlns:a16="http://schemas.microsoft.com/office/drawing/2014/main" id="{EA221BEF-7E9C-453A-8D71-68C8FB38DC9E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8580153" y="4127306"/>
                  <a:ext cx="321120" cy="1623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25339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" grpId="0"/>
      <p:bldP spid="267" grpId="0" animBg="1"/>
      <p:bldP spid="87" grpId="0"/>
      <p:bldP spid="138" grpId="0"/>
      <p:bldP spid="1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06DD36A-3CDE-4989-BED9-29DE195DC31C}"/>
                  </a:ext>
                </a:extLst>
              </p:cNvPr>
              <p:cNvSpPr txBox="1"/>
              <p:nvPr/>
            </p:nvSpPr>
            <p:spPr>
              <a:xfrm>
                <a:off x="3214092" y="404664"/>
                <a:ext cx="4775308" cy="8238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400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400" dirty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ru-RU" sz="2400" dirty="0">
                                    <a:latin typeface="Cambria Math" panose="02040503050406030204" pitchFamily="18" charset="0"/>
                                  </a:rPr>
                                  <m:t>29</m:t>
                                </m:r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⋅</m:t>
                                </m:r>
                                <m:d>
                                  <m:dPr>
                                    <m:ctrlPr>
                                      <a:rPr lang="ru-RU" sz="2400" i="1" dirty="0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2400" i="0" dirty="0">
                                        <a:latin typeface="Cambria Math" panose="02040503050406030204" pitchFamily="18" charset="0"/>
                                      </a:rPr>
                                      <m:t>−50</m:t>
                                    </m:r>
                                  </m:e>
                                </m:d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−50</m:t>
                                </m:r>
                                <m:r>
                                  <a:rPr lang="ru-RU" sz="2400" i="1" dirty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−50</m:t>
                                </m:r>
                                <m:r>
                                  <a:rPr lang="ru-RU" sz="2400" i="1" dirty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=−5000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29⋅21+50⋅</m:t>
                                </m:r>
                                <m:r>
                                  <a:rPr lang="ru-RU" sz="2400" i="1" dirty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ru-RU" sz="2400" i="1" dirty="0">
                                    <a:latin typeface="Cambria Math" panose="02040503050406030204" pitchFamily="18" charset="0"/>
                                  </a:rPr>
                                  <m:t>𝑥𝑚</m:t>
                                </m:r>
                                <m:r>
                                  <a:rPr lang="ru-RU" sz="2400" i="0" dirty="0">
                                    <a:latin typeface="Cambria Math" panose="02040503050406030204" pitchFamily="18" charset="0"/>
                                  </a:rPr>
                                  <m:t>=5000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06DD36A-3CDE-4989-BED9-29DE195DC3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4092" y="404664"/>
                <a:ext cx="4775308" cy="8238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6399CFC6-5531-467A-B115-7258D888F670}"/>
              </a:ext>
            </a:extLst>
          </p:cNvPr>
          <p:cNvGrpSpPr/>
          <p:nvPr/>
        </p:nvGrpSpPr>
        <p:grpSpPr>
          <a:xfrm>
            <a:off x="8503473" y="666986"/>
            <a:ext cx="294120" cy="253800"/>
            <a:chOff x="8503473" y="666986"/>
            <a:chExt cx="294120" cy="253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3" name="Рукописный ввод 2">
                  <a:extLst>
                    <a:ext uri="{FF2B5EF4-FFF2-40B4-BE49-F238E27FC236}">
                      <a16:creationId xmlns:a16="http://schemas.microsoft.com/office/drawing/2014/main" id="{93180886-19B6-409E-A49B-6767F9B6BB1E}"/>
                    </a:ext>
                  </a:extLst>
                </p14:cNvPr>
                <p14:cNvContentPartPr/>
                <p14:nvPr/>
              </p14:nvContentPartPr>
              <p14:xfrm>
                <a:off x="8507433" y="805946"/>
                <a:ext cx="43560" cy="12600"/>
              </p14:xfrm>
            </p:contentPart>
          </mc:Choice>
          <mc:Fallback>
            <p:pic>
              <p:nvPicPr>
                <p:cNvPr id="3" name="Рукописный ввод 2">
                  <a:extLst>
                    <a:ext uri="{FF2B5EF4-FFF2-40B4-BE49-F238E27FC236}">
                      <a16:creationId xmlns:a16="http://schemas.microsoft.com/office/drawing/2014/main" id="{93180886-19B6-409E-A49B-6767F9B6BB1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498793" y="796946"/>
                  <a:ext cx="61200" cy="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4" name="Рукописный ввод 3">
                  <a:extLst>
                    <a:ext uri="{FF2B5EF4-FFF2-40B4-BE49-F238E27FC236}">
                      <a16:creationId xmlns:a16="http://schemas.microsoft.com/office/drawing/2014/main" id="{B0A149EF-C8C7-4D8E-AA8C-B172429F1843}"/>
                    </a:ext>
                  </a:extLst>
                </p14:cNvPr>
                <p14:cNvContentPartPr/>
                <p14:nvPr/>
              </p14:nvContentPartPr>
              <p14:xfrm>
                <a:off x="8503473" y="786146"/>
                <a:ext cx="294120" cy="38520"/>
              </p14:xfrm>
            </p:contentPart>
          </mc:Choice>
          <mc:Fallback>
            <p:pic>
              <p:nvPicPr>
                <p:cNvPr id="4" name="Рукописный ввод 3">
                  <a:extLst>
                    <a:ext uri="{FF2B5EF4-FFF2-40B4-BE49-F238E27FC236}">
                      <a16:creationId xmlns:a16="http://schemas.microsoft.com/office/drawing/2014/main" id="{B0A149EF-C8C7-4D8E-AA8C-B172429F184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494473" y="777146"/>
                  <a:ext cx="31176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5" name="Рукописный ввод 4">
                  <a:extLst>
                    <a:ext uri="{FF2B5EF4-FFF2-40B4-BE49-F238E27FC236}">
                      <a16:creationId xmlns:a16="http://schemas.microsoft.com/office/drawing/2014/main" id="{ABAF2AB2-56F1-432D-A9EE-5D8541226084}"/>
                    </a:ext>
                  </a:extLst>
                </p14:cNvPr>
                <p14:cNvContentPartPr/>
                <p14:nvPr/>
              </p14:nvContentPartPr>
              <p14:xfrm>
                <a:off x="8663313" y="666986"/>
                <a:ext cx="16560" cy="253800"/>
              </p14:xfrm>
            </p:contentPart>
          </mc:Choice>
          <mc:Fallback>
            <p:pic>
              <p:nvPicPr>
                <p:cNvPr id="5" name="Рукописный ввод 4">
                  <a:extLst>
                    <a:ext uri="{FF2B5EF4-FFF2-40B4-BE49-F238E27FC236}">
                      <a16:creationId xmlns:a16="http://schemas.microsoft.com/office/drawing/2014/main" id="{ABAF2AB2-56F1-432D-A9EE-5D8541226084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654313" y="658346"/>
                  <a:ext cx="34200" cy="271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14B2558-D780-4051-8160-EF6CEB9EDE1E}"/>
                  </a:ext>
                </a:extLst>
              </p:cNvPr>
              <p:cNvSpPr txBox="1"/>
              <p:nvPr/>
            </p:nvSpPr>
            <p:spPr>
              <a:xfrm>
                <a:off x="3029439" y="1412776"/>
                <a:ext cx="514461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smtClean="0">
                          <a:latin typeface="Cambria Math" panose="02040503050406030204" pitchFamily="18" charset="0"/>
                        </a:rPr>
                        <m:t>29</m:t>
                      </m:r>
                      <m:r>
                        <a:rPr lang="ru-RU" sz="2400" i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ru-RU" sz="2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−50</m:t>
                          </m:r>
                        </m:e>
                      </m:d>
                      <m:r>
                        <a:rPr lang="ru-RU" sz="2400" i="0">
                          <a:latin typeface="Cambria Math" panose="02040503050406030204" pitchFamily="18" charset="0"/>
                        </a:rPr>
                        <m:t>+29⋅21+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𝑥𝑚</m:t>
                      </m:r>
                      <m:r>
                        <a:rPr lang="ru-RU" sz="2400" i="0">
                          <a:latin typeface="Cambria Math" panose="02040503050406030204" pitchFamily="18" charset="0"/>
                        </a:rPr>
                        <m:t>−50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ru-RU" sz="2400" i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14B2558-D780-4051-8160-EF6CEB9EDE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9439" y="1412776"/>
                <a:ext cx="5144613" cy="369332"/>
              </a:xfrm>
              <a:prstGeom prst="rect">
                <a:avLst/>
              </a:prstGeom>
              <a:blipFill>
                <a:blip r:embed="rId9"/>
                <a:stretch>
                  <a:fillRect l="-118" r="-118" b="-11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E38A429-2567-4B1F-8600-7594896F93B5}"/>
                  </a:ext>
                </a:extLst>
              </p:cNvPr>
              <p:cNvSpPr txBox="1"/>
              <p:nvPr/>
            </p:nvSpPr>
            <p:spPr>
              <a:xfrm>
                <a:off x="3718148" y="1966405"/>
                <a:ext cx="412536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ru-RU" sz="2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−50</m:t>
                          </m:r>
                        </m:e>
                      </m:d>
                      <m:r>
                        <a:rPr lang="ru-RU" sz="2400" i="0">
                          <a:latin typeface="Cambria Math" panose="02040503050406030204" pitchFamily="18" charset="0"/>
                        </a:rPr>
                        <m:t>=29⋅50−21⋅29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E38A429-2567-4B1F-8600-7594896F93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8148" y="1966405"/>
                <a:ext cx="4125360" cy="369332"/>
              </a:xfrm>
              <a:prstGeom prst="rect">
                <a:avLst/>
              </a:prstGeom>
              <a:blipFill>
                <a:blip r:embed="rId10"/>
                <a:stretch>
                  <a:fillRect r="-295" b="-11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C75FDBD-04A4-4F96-8BF6-D7EE8368912A}"/>
                  </a:ext>
                </a:extLst>
              </p:cNvPr>
              <p:cNvSpPr txBox="1"/>
              <p:nvPr/>
            </p:nvSpPr>
            <p:spPr>
              <a:xfrm>
                <a:off x="4798416" y="2525211"/>
                <a:ext cx="1722074" cy="6939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ru-RU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29⋅29</m:t>
                          </m:r>
                        </m:num>
                        <m:den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400" i="0">
                              <a:latin typeface="Cambria Math" panose="02040503050406030204" pitchFamily="18" charset="0"/>
                            </a:rPr>
                            <m:t>−50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C75FDBD-04A4-4F96-8BF6-D7EE836891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8416" y="2525211"/>
                <a:ext cx="1722074" cy="69390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C5C1028-9CB5-4B6E-B69A-09044EEB93CB}"/>
                  </a:ext>
                </a:extLst>
              </p:cNvPr>
              <p:cNvSpPr txBox="1"/>
              <p:nvPr/>
            </p:nvSpPr>
            <p:spPr>
              <a:xfrm>
                <a:off x="7229577" y="2733665"/>
                <a:ext cx="101566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ru-RU" sz="2400" i="0">
                          <a:latin typeface="Cambria Math" panose="02040503050406030204" pitchFamily="18" charset="0"/>
                        </a:rPr>
                        <m:t>∈</m:t>
                      </m:r>
                      <m:r>
                        <a:rPr lang="ru-RU" sz="2400" i="1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C5C1028-9CB5-4B6E-B69A-09044EEB93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9577" y="2733665"/>
                <a:ext cx="1015663" cy="369332"/>
              </a:xfrm>
              <a:prstGeom prst="rect">
                <a:avLst/>
              </a:prstGeom>
              <a:blipFill>
                <a:blip r:embed="rId12"/>
                <a:stretch>
                  <a:fillRect r="-1198" b="-98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FB9B95E-4ADF-4438-A9B3-AAB65C95E06B}"/>
                  </a:ext>
                </a:extLst>
              </p:cNvPr>
              <p:cNvSpPr txBox="1"/>
              <p:nvPr/>
            </p:nvSpPr>
            <p:spPr>
              <a:xfrm>
                <a:off x="1519020" y="3814709"/>
                <a:ext cx="8823864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/>
                  <a:t>Делители: 1, 29, 841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ru-RU" sz="2400" dirty="0"/>
                  <a:t>Пусть </a:t>
                </a:r>
                <a:r>
                  <a:rPr lang="en-US" sz="2400" dirty="0"/>
                  <a:t>x-50</a:t>
                </a:r>
                <a:r>
                  <a:rPr lang="ru-RU" sz="2400" dirty="0"/>
                  <a:t>=1, </a:t>
                </a:r>
                <a:r>
                  <a:rPr lang="en-US" sz="2400" dirty="0"/>
                  <a:t>m=841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sz="2400" dirty="0"/>
                  <a:t>100 </a:t>
                </a:r>
                <a:r>
                  <a:rPr lang="ru-RU" sz="2400" dirty="0"/>
                  <a:t>не удовлетворяет условию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ru-RU" sz="2400" dirty="0"/>
                  <a:t>Пусть </a:t>
                </a:r>
                <a:r>
                  <a:rPr lang="en-US" sz="2400" dirty="0"/>
                  <a:t>x-50=29, m=29 </a:t>
                </a:r>
                <a:r>
                  <a:rPr lang="ru-RU" sz="2400" dirty="0"/>
                  <a:t>не удовлетворяет условию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ru-RU" sz="2400" dirty="0"/>
                  <a:t>Пусть </a:t>
                </a:r>
                <a:r>
                  <a:rPr lang="en-US" sz="2400" dirty="0"/>
                  <a:t>x-50=841, m=1</a:t>
                </a:r>
                <a:endParaRPr lang="ru-RU" sz="2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FB9B95E-4ADF-4438-A9B3-AAB65C95E0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9020" y="3814709"/>
                <a:ext cx="8823864" cy="1569660"/>
              </a:xfrm>
              <a:prstGeom prst="rect">
                <a:avLst/>
              </a:prstGeom>
              <a:blipFill>
                <a:blip r:embed="rId13"/>
                <a:stretch>
                  <a:fillRect l="-1036" t="-4280" b="-8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096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33935FB-4F5A-4F17-9D21-B5FAF7110CB2}"/>
              </a:ext>
            </a:extLst>
          </p:cNvPr>
          <p:cNvSpPr txBox="1"/>
          <p:nvPr/>
        </p:nvSpPr>
        <p:spPr>
          <a:xfrm>
            <a:off x="1341884" y="2924944"/>
            <a:ext cx="95050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https://yandex.ru/video/preview/?filmId=3662882441481016425&amp;text=%D0%B7%D0%B0%D0%B4%D0%B0%D0%BD%D0%B8%D0%B5+19+%D0%B2%D0%BF%D1%80+%D0%BF%D0%BE+%D0%BC%D0%B0%D1%82%D0%B5%D0%BC%D0%B0%D1%82%D0%B8%D0%BA%D0%B5+8+%D0%BA%D0%BB%D0%B0%D1%81%D1%81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60560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Математика 16 х 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9082_TF02787947.potx" id="{3964D7A7-1B85-4031-AAD6-1B50F98CF473}" vid="{CAF00616-F4D4-4454-9A4A-5919532F2D53}"/>
    </a:ext>
  </a:extLst>
</a:theme>
</file>

<file path=ppt/theme/theme2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по математике с числом «Пи» (широкоэкранный формат)</Template>
  <TotalTime>1178</TotalTime>
  <Words>271</Words>
  <Application>Microsoft Office PowerPoint</Application>
  <PresentationFormat>Произвольный</PresentationFormat>
  <Paragraphs>35</Paragraphs>
  <Slides>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Cambria Math</vt:lpstr>
      <vt:lpstr>Euphemia</vt:lpstr>
      <vt:lpstr>times new roman</vt:lpstr>
      <vt:lpstr>times new roman</vt:lpstr>
      <vt:lpstr>Математика 16 х 9</vt:lpstr>
      <vt:lpstr>Задание 19</vt:lpstr>
      <vt:lpstr>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Ирина Никитина</dc:creator>
  <cp:lastModifiedBy>Ирина Никитина</cp:lastModifiedBy>
  <cp:revision>25</cp:revision>
  <dcterms:created xsi:type="dcterms:W3CDTF">2021-03-15T17:53:24Z</dcterms:created>
  <dcterms:modified xsi:type="dcterms:W3CDTF">2021-03-17T12:05:08Z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