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notesSlides/notesSlide5.xml" ContentType="application/vnd.openxmlformats-officedocument.presentationml.notesSlide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notesSlides/notesSlide6.xml" ContentType="application/vnd.openxmlformats-officedocument.presentationml.notesSlide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notesSlides/notesSlide7.xml" ContentType="application/vnd.openxmlformats-officedocument.presentationml.notesSlide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notesSlides/notesSlide8.xml" ContentType="application/vnd.openxmlformats-officedocument.presentationml.notesSlide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notesSlides/notesSlide9.xml" ContentType="application/vnd.openxmlformats-officedocument.presentationml.notesSlide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notesSlides/notesSlide10.xml" ContentType="application/vnd.openxmlformats-officedocument.presentationml.notesSlide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61" r:id="rId3"/>
    <p:sldId id="284" r:id="rId4"/>
    <p:sldId id="285" r:id="rId5"/>
    <p:sldId id="273" r:id="rId6"/>
    <p:sldId id="274" r:id="rId7"/>
    <p:sldId id="275" r:id="rId8"/>
    <p:sldId id="276" r:id="rId9"/>
    <p:sldId id="277" r:id="rId10"/>
    <p:sldId id="282" r:id="rId11"/>
    <p:sldId id="283" r:id="rId12"/>
    <p:sldId id="286" r:id="rId13"/>
    <p:sldId id="279" r:id="rId14"/>
    <p:sldId id="280" r:id="rId15"/>
    <p:sldId id="281" r:id="rId16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howGuides="1">
      <p:cViewPr varScale="1">
        <p:scale>
          <a:sx n="86" d="100"/>
          <a:sy n="86" d="100"/>
        </p:scale>
        <p:origin x="562" y="58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42.3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6 15149,'0'0'3757,"3"0"-2825,8 0 0,2 0 8,7 0-64,6 0-516,1 0-408,0 0-504,-3 0-592,6-4-3096,-17 2-1,-7 2 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42.70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16382,'0'3'548,"8"-1"56,8-1 32,11 0-4,10-1-32,9 0-144,2 0-300,0 0-324,0 0-1340,-21 2-2157,-10-1 1,-7 4 0,-16 2-1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1.0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308 1 7017,'-10'0'11030,"-3"5"-10069,3 6-948,0 0-1,1 1 0,1 0 1,0 1-1,-11 24 1,-9 14 5,10-16-11,13-22 217,10-16 637,-4 0-851,1 1 0,0 0 0,-1 0 1,1 0-1,0 1 0,0-1 0,0 0 1,0 1-1,1-1 0,-1 1 1,0 0-1,1 0 0,-1 0 0,0 0 1,1 0-1,-1 0 0,1 0 1,0 1-1,-1 0 0,1-1 0,0 1 1,-1 0-1,1 0 0,4 1 1,-5 0-16,0-1 0,0 1 1,0 0-1,1 0 0,-1 0 1,-1 0-1,1 0 0,0 0 1,0 0-1,0 1 1,-1-1-1,1 1 0,0-1 1,-1 1-1,1 0 0,-1 0 1,0 0-1,0-1 1,0 1-1,0 0 0,0 0 1,0 1-1,0-1 0,-1 0 1,1 0-1,-1 0 0,1 0 1,-1 1-1,0 2 1,1 14 25,-1 0 1,-1 1 0,-1-1-1,-1 0 1,0 0 0,-1 0-1,-1 0 1,-1-1 0,-15 32-1,17-42-2,0 0-1,0-1 0,-1 1 1,0-1-1,0 0 0,-1-1 1,0 1-1,0-1 0,0 0 1,-1-1-1,0 1 1,0-1-1,0-1 0,0 1 1,-1-1-1,0-1 0,0 1 1,0-1-1,0-1 0,-1 0 1,1 0-1,-1 0 0,1-1 1,-11 0-1,16-1-12,1 0-1,0 0 1,0-1 0,-1 1 0,1 0 0,0-1-1,0 0 1,0 0 0,0 1 0,0-1 0,0 0-1,0-1 1,0 1 0,0 0 0,1-1-1,-1 1 1,0-1 0,1 1 0,-1-1 0,1 0-1,-1 1 1,1-1 0,0 0 0,0 0-1,0 0 1,0 0 0,0 0 0,0 0 0,1 0-1,-1-1 1,1 1 0,-1 0 0,1 0 0,0 0-1,0-1 1,0 1 0,1-4 0,-1 4-25,0-1 0,0 0 0,0 1 1,1-1-1,-1 0 0,1 1 0,0-1 0,0 0 1,0 1-1,0-1 0,0 1 0,0 0 0,1-1 1,0 1-1,-1 0 0,1 0 0,0 0 1,0 0-1,0 0 0,0 0 0,0 1 0,0-1 1,0 1-1,1-1 0,-1 1 0,1 0 0,-1 0 1,1 0-1,-1 0 0,1 0 0,3 0 1,25 0-2223,-12 1-990,1-1-4201,-12-1 3587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1.48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50 12069,'-1'-1'158,"1"-1"-1,-1 1 0,1 0 1,0-1-1,-1 1 1,1 0-1,0-1 1,0 1-1,0-1 1,0 1-1,0 0 1,0-1-1,0 1 0,1 0 1,-1-1-1,0 1 1,1 0-1,-1-1 1,1 1-1,0 0 1,-1-1-1,1 1 0,0 0 1,0 0-1,1-2 1,0 2-32,0-1 1,0 1 0,0 0-1,1-1 1,-1 1-1,1 0 1,-1 0 0,1 1-1,-1-1 1,1 0-1,-1 1 1,5-1 0,2 1-128,0 0 0,0 0 0,0 1 1,0 0-1,-1 0 0,1 1 1,10 3-1,0 4-762,4 1-2692,2-4-3777,-17-6 4059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1.9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124 6 11937,'0'0'1586,"26"-3"620,-17 2-1811,-4 0-259,-1 1 0,1 0 0,0 0 0,-1 0 0,1 0 0,8 2 0,-13-1-126,1-1 0,0 0 0,-1 0 0,1 1 0,-1-1 0,1 0 0,0 1 0,-1-1 0,1 1 0,-1-1 0,1 1 0,-1-1 0,1 1 0,-1-1 0,0 1 0,1-1 0,-1 1 0,0 0 0,1-1 0,-1 2 0,1-1 11,-1 1 0,0-1 0,0 1-1,0-1 1,0 1 0,-1-1 0,1 1-1,0-1 1,0 1 0,-1-1 0,1 1-1,-1-1 1,0 2 0,-17 35 593,-32 48-1,-15 30 125,12 18-337,33-75-5351,19-53 1202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2.2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97 13017,'4'-3'360,"8"-1"64,8 0 16,10-1 0,8-2-8,7 1-124,0 1-280,-4 1-540,-3-40-2472,-12 37 0,-8 1 0,-9 4-1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2.65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126 1 12149,'0'4'524,"-6"5"132,-4 6 52,-3 5 20,-4 7 16,-5 4 4,0 1-39,5-4-177,5-1-388,7-8-1396,3-8-2025,4-7 1,5-7 0,5-12-1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3.1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256 74 10629,'-22'4'1269,"22"-4"-1219,-1 0-1,1 0 1,-1 0-1,1 0 1,0 0-1,-1 0 1,1 0-1,-1 0 1,1 0 0,0 0-1,-1 0 1,1 1-1,0-1 1,-1 0-1,1 0 1,0 1 0,-1-1-1,1 0 1,0 0-1,-1 1 1,1-1-1,0 0 1,0 1-1,-1-1 1,1 0 0,0 1-1,0-1 1,0 0-1,-1 1 1,1-1-1,0 0 1,0 1-1,0-1 1,0 1 0,0-1-1,0 0 1,0 1-1,0-1 1,0 1-1,0-1 1,0 0 0,0 1-1,0-1 1,0 1-1,0-1 1,0 0-1,1 1 1,-1-1-1,0 1 1,24-23 1161,-22 19-1110,0 0-1,0 0 0,-1 0 0,1 0 0,-1-1 0,1 1 0,-1 0 1,0-1-1,0 1 0,-1 0 0,1-5 0,-1 7-61,0 0-1,0 0 0,0 0 1,0 0-1,0 0 0,0 0 1,-1 0-1,1 0 0,0 0 1,-1 0-1,1 0 0,0 0 1,-1 0-1,1 0 0,-1 0 1,0 0-1,1 0 1,-1 1-1,0-1 0,0 0 1,1 0-1,-1 1 0,0-1 1,0 1-1,0-1 0,0 0 1,0 1-1,0 0 0,0-1 1,0 1-1,0 0 0,0-1 1,0 1-1,0 0 1,0 0-1,0 0 0,0 0 1,0 0-1,0 0 0,-1 0 1,-8 0 94,1 0 0,-1 1 0,1 0 0,-1 0 1,1 1-1,0 0 0,0 1 0,-11 4 0,13-3-65,0 0-1,1 0 0,0 0 0,0 1 0,0 0 0,1 0 0,0 1 0,0-1 0,0 1 0,0 0 0,-3 7 0,-3 7 47,1 1 1,0 0-1,2 0 0,1 0 1,0 1-1,2 0 0,0 1 0,2-1 1,0 1-1,2 0 0,0-1 0,3 26 1,-1-41-111,-1 0 0,1 0 0,1 0 1,-1-1-1,1 1 0,0-1 0,1 1 1,-1-1-1,1 0 0,1 0 0,-1 0 1,1 0-1,0 0 0,0-1 0,1 0 0,-1 0 1,1 0-1,0 0 0,1-1 0,-1 0 1,1 0-1,0 0 0,0-1 0,0 0 1,0 0-1,1 0 0,-1-1 0,1 0 1,-1 0-1,1-1 0,0 0 0,0 0 1,0-1-1,-1 1 0,1-1 0,0-1 0,0 1 1,0-1-1,0-1 0,-1 1 0,1-1 1,-1 0-1,1-1 0,11-5 0,-14 5-22,1 1-1,-1-1 0,0 0 0,1-1 1,-2 1-1,1-1 0,0 0 0,-1 1 1,1-2-1,-1 1 0,0 0 0,0-1 1,-1 1-1,0-1 0,1 0 0,-1 0 0,-1 0 1,3-8-1,-4 9-5,1 0 1,-1 0-1,0 0 1,0 0-1,-1 0 0,1 0 1,-1 0-1,0 0 1,0 0-1,0 0 1,-1 0-1,1 1 0,-1-1 1,0 1-1,0-1 1,0 1-1,0-1 0,-1 1 1,1 0-1,-1 0 1,0 0-1,0 1 0,0-1 1,-6-3-1,2 2-67,0 0 0,0 1 0,-1 0 0,1 0 0,0 1 0,-1 0 0,0 1 0,1-1 0,-1 1 0,0 1 0,0-1 0,-13 2 0,5 1-1626,0 0 1,0 1-1,-1 0 1,-29 11-1,21-4-2059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53.7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31 9953,'0'0'4528,"3"0"-3416,4-3 25,3 1 31,5-2 4,6-2-468,-4-2-236,2 5-344,0 2-548,17-1-1464,-19 2-1721,2 0 1,-4 0 0,-1-2-1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1.97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230 8 7561,'-2'-8'11294,"-14"22"-10965,1 1-1,0 0 1,1 1 0,-24 35-1,-39 77-96,77-128-230,-3 5 34,0 1 1,0-1 0,1 1-1,0-1 1,0 1-1,0 0 1,-2 10 0,35-36 174,-22 15-210,0 0 1,0 1-1,0 0 1,0 1-1,1 0 1,0 1-1,-1 0 1,20-2-1,-27 4-4,1 0 0,0 0 0,0 0 0,0 0 0,-1 0 0,1 1 1,0 0-1,0-1 0,-1 1 0,1 0 0,0 0 0,-1 1 0,1-1 0,-1 0 0,0 1 0,1-1 0,-1 1 0,0 0 0,0 0 0,0 0 0,0 0 0,0 0 0,0 1 1,-1-1-1,1 0 0,-1 1 0,0-1 0,1 1 0,-1-1 0,0 1 0,-1 0 0,1-1 0,0 1 0,-1 0 0,1 4 0,0 4 17,-1 0-1,0 1 1,-1-1-1,0 0 1,0 0-1,-1 0 1,-1 0-1,0 0 0,-1 0 1,0-1-1,0 0 1,-1 1-1,0-1 1,-1-1-1,0 1 1,-1-1-1,1 0 1,-2-1-1,1 0 1,-2 0-1,1 0 1,-1-1-1,0 0 1,0-1-1,0 0 0,-1-1 1,0 0-1,0 0 1,-14 4-1,23-9-1,-1 1 1,0 0-1,0-1 0,1 1 0,-1-1 0,0 0 0,0 1 0,0-1 0,0 0 0,1 0 0,-1 0 1,0-1-1,0 1 0,0 0 0,0-1 0,1 1 0,-1-1 0,0 1 0,0-1 0,1 0 1,-1 0-1,1 0 0,-1 0 0,0 0 0,1 0 0,0 0 0,-1-1 0,1 1 0,0 0 1,-2-3-1,2 1-10,0 1 1,0-1-1,1 1 1,-1-1-1,1 1 1,0-1-1,0 1 1,0-1-1,0 1 1,0-1-1,0 1 1,1-1-1,-1 1 1,1 0-1,0-1 1,0 1 0,0 0-1,0-1 1,0 1-1,0 0 1,1 0-1,2-4 1,-2 4-117,-1 0 0,1 1 0,0-1 0,0 0 0,0 1 0,0 0 0,0-1 0,0 1 0,1 0 0,-1 0 0,0 0 0,1 1 0,-1-1 0,0 0 1,1 1-1,-1-1 0,1 1 0,-1 0 0,4 0 0,6 1-4326,-1 1-3545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0:54.5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247 129 7857,'-3'-1'15192,"5"-17"-15570,1 12 393,0 1 1,1 0 0,-1 0-1,1-1 1,0 2 0,1-1 0,-1 1-1,1-1 1,0 1 0,0 0-1,5-3 1,3-1-16,0 0 1,1 1-1,22-8 0,-29 12 34,0 1 1,1 0-1,-1 0 0,1 1 0,-1 0 1,1 0-1,-1 1 0,1 0 0,0 1 1,7 0-1,-13 0-23,0 1 0,-1-1 0,1 0 0,-1 0 0,1 1-1,-1-1 1,0 1 0,0-1 0,1 1 0,-1-1 0,0 1 0,0 0 0,-1-1 0,1 1 0,0 0 0,0 0 0,-1 0 0,1 0 0,-1 0 0,0 0 0,1 3 0,2 48 99,-3-48-99,0 17 9,-1 1-1,-1-1 0,-1 0 0,-1 1 1,-1-1-1,0-1 0,-2 1 0,-1-1 0,-18 37 1,23-53-17,-59 103 45,55-96-38,-2-1-1,1 0 1,-2 0-1,1-1 1,-1-1 0,-22 17-1,26-23-1,0 0 1,-1 0-1,1-1 0,-1 1 1,0-1-1,0-1 0,0 1 1,0-1-1,0-1 0,0 1 1,0-1-1,0 0 0,0-1 1,0 0-1,0 0 0,-10-3 1,5 1 1,0 0 0,1-1 0,-1-1 0,1 0 0,0 0 0,0-1 1,1-1-1,-16-12 0,22 15-7,0 0 0,1 0 1,-1 0-1,1-1 0,0 1 0,1-1 1,-1 0-1,1 0 0,0 0 0,0 0 1,0 0-1,1 0 0,0 0 1,0-1-1,0 1 0,0-1 0,1-6 1,0 13-115,0 0 1,0-1-1,-1 1 1,1 0 0,0 0-1,0 0 1,0 0-1,0 0 1,0-1 0,1 1-1,-1 0 1,0 0-1,0 0 1,0 0 0,1-1-1,-1 1 1,0 0-1,1 0 1,-1-1 0,1 1-1,-1 0 1,1-1-1,-1 1 1,1 0 0,0-1-1,-1 1 1,1-1-1,0 1 1,-1-1 0,1 1-1,0-1 1,0 0-1,-1 1 1,1-1 0,0 0-1,0 1 1,0-1-1,-1 0 1,1 0 0,0 0-1,0 0 1,0 0-1,0 0 1,0 0 0,-1 0-1,1 0 1,0 0-1,0 0 1,1-1 0,8 1-6019,0 0 1949,0-5-1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2.4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0 103 11425,'1'-5'262,"-1"1"0,1-1 0,0 1 0,0 0 0,1 0 0,-1-1 0,1 1 0,0 0 0,0 1 0,0-1 0,1 0 0,-1 0 0,1 1 0,0 0 0,0-1 0,0 1 0,1 0 0,-1 1 0,1-1 0,-1 0 0,1 1 1,0 0-1,0 0 0,0 0 0,4-1 0,-2 0-206,0 1 1,0 0 0,0 0 0,0 1 0,1 0 0,-1 0 0,0 0 0,0 1 0,1 0 0,-1 0-1,0 0 1,1 1 0,-1 0 0,0 0 0,0 1 0,0-1 0,8 4 0,-12-3-55,0-1 0,0 1 0,0 0-1,0-1 1,-1 1 0,1 0 0,0 0 0,-1 0 0,2 2 0,7 9-2561,3-4-7022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3.0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85 37 10905,'19'-12'1922,"26"-13"566,-41 73-110,-3-36-2185,-1-8-107,0 0-1,0-1 0,0 1 0,1 0 0,-1-1 0,1 1 1,0 0-1,2 3 0,-3-6-72,1 0 0,0 1 0,0-1 0,0 0-1,0 0 1,0-1 0,0 1 0,0 0 0,0 0 0,1 0 0,-1-1-1,0 1 1,0-1 0,1 1 0,-1-1 0,0 1 0,1-1 0,-1 0 0,0 0-1,1 1 1,-1-1 0,0 0 0,1 0 0,-1-1 0,1 1 0,2-1-1,3 0 16,0 0 0,-1-1 0,1 0-1,0 0 1,11-6 0,-16 8-12,0-1 1,0 0-1,0 0 1,0 0-1,0 0 0,-1-1 1,1 1-1,0 0 1,0-1-1,-1 1 1,1-1-1,-1 0 0,0 0 1,1 1-1,-1-1 1,0 0-1,0 0 0,0 0 1,0 0-1,0 0 1,-1 0-1,2-4 0,-5 7 17,1 0-1,0 0 0,0 1 0,0-1 0,0 0 1,0 1-1,0-1 0,1 1 0,-3 2 0,-17 18 152,2 1 0,0 1 0,2 1 0,-21 37 0,-49 118 300,42-82-987,37-77 271,4-12-2375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3.4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40 12517,'0'0'408,"0"-2"176,6 2 64,10-2 20,6 0-4,8 0 8,12 2-39,-2 0-133,2-1-316,2 1-812,-4-18-2741,-4 14 1,-10 0 0,-7-1-1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3.8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164 1 12573,'0'0'1288,"0"21"2753,0-6-3781,-1 1-1,-1-1 0,0 1 1,-1-1-1,-1 0 0,0 0 1,-1 0-1,-1 0 1,0-1-1,-1 0 0,0 0 1,-1-1-1,-12 16 0,9-13-396,-14 17-2272,23-31 1890,1-1 0,-1 1-1,0 0 1,0-1 0,0 1-1,0-1 1,0 0 0,0 0 0,0 0-1,0 0 1,-1 0 0,1 0-1,-4 0 1,-5-3-3381,2-7-1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1:04.4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341 44 9265,'-2'1'293,"-1"1"0,1 1 0,-1-1 0,1 0 0,0 0 0,-1 1 0,1 0 0,-2 3 880,6-9-1045,0 0 0,-1 0-1,1 0 1,-1 0 0,0 0 0,0-1 0,0 1 0,0 0-1,-1-1 1,1 1 0,-1-1 0,0 1 0,0-7 0,0 10-68,-1-1 1,1 0 0,0 0 0,-1 0-1,1 1 1,0-1 0,-1 0 0,1 1 0,-1-1-1,1 0 1,-1 1 0,1-1 0,-1 0-1,0 1 1,1-1 0,-1 1 0,0-1-1,1 1 1,-1 0 0,0-1 0,-1 0 0,0 1 29,-1-1 0,1 1 1,-1 0-1,1 0 1,0 0-1,-1 0 1,1 0-1,-1 0 1,1 1-1,-5 0 1,-4 3 100,0 1 0,0-1 0,1 2 0,0-1 1,0 1-1,0 1 0,0 0 0,1 0 0,0 1 1,1 0-1,0 1 0,0 0 0,1 0 0,-9 15 1,1-1 28,1 1 1,2 0 0,0 1 0,2 1 0,-9 28 0,13-32-147,1 0 1,0 0 0,2 0 0,1 1-1,0-1 1,2 1 0,4 37 0,-3-52-66,1 0 0,0 0 0,0 0 1,1-1-1,0 1 0,0-1 0,1 1 1,0-1-1,0 0 0,8 10 0,-7-13-9,-1 1 0,1-1 0,0 1 0,1-1 0,-1-1-1,1 1 1,-1-1 0,1 0 0,0 0 0,1-1 0,-1 0-1,0 0 1,1 0 0,10 1 0,-9-2-23,0-1 0,0 0 0,0 0-1,0-1 1,0 0 0,0 0 0,0 0 0,-1-1 0,1-1 0,0 1 0,-1-1 0,0-1-1,1 1 1,-1-1 0,-1 0 0,1-1 0,-1 0 0,9-8 0,-11 10 7,0-1 1,0 0 0,-1-1 0,1 1 0,-1-1 0,0 1 0,-1-1 0,1 0 0,-1 0-1,0 0 1,0 0 0,0-1 0,-1 1 0,0 0 0,0-1 0,0 1 0,-1-1-1,0 1 1,0-1 0,0 1 0,-1-1 0,1 1 0,-1 0 0,-1-1 0,1 1-1,-1 0 1,-4-9 0,5 10 21,-1 0-1,0 1 0,0-1 0,-1 1 1,1-1-1,-1 1 0,1 0 0,-1 0 1,0 0-1,0 0 0,-1 1 1,1-1-1,0 1 0,-1 0 0,0 0 1,1 0-1,-1 0 0,-6-1 1,3 2 8,1 0 0,0 0 0,-1 0 0,1 1 0,-1 0 0,1 1 0,0-1 1,-1 1-1,1 1 0,0-1 0,-8 3 0,2 0-34,0 1 0,1 1 0,-1 0 0,1 0 0,0 1 0,1 0-1,0 1 1,0 0 0,0 1 0,1 0 0,-12 15 0,4 1-4585,-25 51-1,32-51 690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0:56.1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321 154 7885,'1'-1'570,"0"1"0,0-1 1,0 0-1,0 1 1,0-1-1,0 0 0,0 1 1,0-1-1,0 0 1,-1 0-1,6-7 6648,-13 18-6252,4-6-931,0 0 0,0 1 0,1 0 0,-1-1 0,1 1 0,0 0 0,1 0 0,-1 0 0,-1 9 0,3-13-4,10-29 90,-4 11-94,1 2-21,-1-1 1,4-19-1,-9 31-1,0-1 0,-1 0 0,1 1 0,-1-1 0,0 0 0,0 0 0,0 0 0,-1 1 0,0-1 0,0 0 0,0 1-1,-3-8 1,3 10 1,-1 0-1,0 0 1,0 0-1,0 0 0,0 1 1,0-1-1,-1 0 1,1 1-1,-1 0 0,1-1 1,-1 1-1,1 0 1,-1 0-1,1 1 0,-1-1 1,0 0-1,1 1 1,-1 0-1,0-1 0,-5 1 1,-4 0 29,0 0 1,0 0-1,-19 4 1,27-3-22,1 0-1,-1 1 1,1-1 0,-1 1-1,1 0 1,0 0 0,0 0-1,-1 0 1,1 0 0,1 1-1,-1-1 1,0 1 0,1 0 0,-1 0-1,1 0 1,-2 4 0,-6 9 35,1 0 0,-8 21 0,-6 10 44,5-14-13,2 1-1,1 0 1,-14 50-1,21-59 29,4-16-37,1 0 1,0 0-1,0 1 1,1-1-1,0 1 0,1 0 1,0 0-1,1 11 0,1 3 86,-1-20-102,0 0 0,1-1 0,-1 1 1,1 0-1,-1 0 0,1-1 0,2 7 1,-2-8-31,0-1 0,1 1 0,-1-1 1,0 1-1,0-1 0,1 0 0,-1 1 0,1-1 1,-1 0-1,1 0 0,0 0 0,-1 0 1,1 0-1,0-1 0,0 1 0,0 0 0,-1-1 1,1 1-1,3-1 0,11 3 141,0-1 0,1-1 0,-1 0 0,0-1 0,1-1 0,26-4 0,94-30-99,-83 20-4688,-2 2-4461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6:51.2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169 149 12461,'0'-1'2046,"2"-9"1712,4-32-2575,-6 34-1008,0 1 0,0 0 0,-1 0-1,1 0 1,-2 0 0,1 0-1,-4-10 1,4 15-139,0 0 1,-1 0-1,1 0 0,-1 0 1,1 0-1,-1 1 0,0-1 1,0 1-1,0-1 0,1 1 1,-2-1-1,1 1 0,0 0 1,0 0-1,0 0 0,0 0 0,-1 1 1,1-1-1,0 0 0,-1 1 1,1 0-1,0-1 0,-1 1 1,1 0-1,-1 0 0,-2 1 1,1-1-30,-1 0 0,1 1 1,-1-1-1,1 1 0,-1 0 1,1 1-1,0-1 0,-1 1 1,1-1-1,0 1 0,0 1 1,0-1-1,0 0 0,1 1 1,-1 0-1,1 0 0,-1 0 1,1 0-1,0 1 0,0-1 1,1 1-1,-1 0 0,1 0 1,0-1-1,0 2 0,0-1 1,0 0-1,1 0 1,-1 1-1,0 7 0,-1 1-18,1 0 1,0 1-1,1-1 0,1 0 0,0 1 0,1-1 0,1 0 1,-1 1-1,7 19 0,-3-23 21,-1 0 0,2 0 0,0 0 0,0-1 0,0 1 0,1-2 0,1 1 0,-1-1 0,12 9 0,26 32 72,-20-15-27,36 61 1,-54-82-47,0 1 0,-1 0 1,-1 0-1,-1 1 0,0-1 0,0 1 1,-2 0-1,2 20 0,-3-21 5,-1 1 0,0-1 0,-1 0 0,0 1 0,-1-1 0,-6 23 0,6-33-8,1-1 1,0 0 0,-1 1 0,0-1-1,1 0 1,-1 0 0,-1 0-1,1 0 1,0 0 0,-1-1-1,1 1 1,-1-1 0,0 0 0,0 1-1,0-1 1,0 0 0,0-1-1,0 1 1,-1-1 0,1 1-1,0-1 1,-1 0 0,1 0-1,-1 0 1,1-1 0,-1 1 0,0-1-1,1 0 1,-1 0 0,0 0-1,-5-2 1,4 2 1,1-1 0,-1 0 1,1 0-1,-1 0 0,1 0 0,0-1 1,-1 0-1,1 0 0,0 0 0,0 0 0,0-1 1,0 1-1,1-1 0,-1 0 0,-4-6 0,3 3 10,0 0-1,1-1 0,0 0 0,0 1 1,1-1-1,-1 0 0,2-1 1,-5-12-1,4 3 39,0 0 0,1 0 0,0 0-1,2 0 1,0 0 0,1 0 0,5-32 0,3 13 46,24-55 0,-24 68-124,0 0 0,-1-1 0,-2 1 0,0-1 0,-2 0 0,2-27 0,-5-31-2925,-1 49-5163,0 28 3990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6:52.3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105 162 12429,'0'7'359,"-1"0"0,1 0 0,-1 0 0,0 0 0,-1 0 0,0 0 0,-4 11 0,5-16-270,0 0-1,0-1 1,0 1 0,0 0-1,0-1 1,0 1 0,0-1-1,0 0 1,-1 1 0,1-1-1,-1 0 1,1 0-1,-1 1 1,1-1 0,-1 0-1,0-1 1,1 1 0,-1 0-1,0 0 1,0-1 0,0 1-1,1-1 1,-1 0 0,0 1-1,0-1 1,0 0 0,0 0-1,0 0 1,0 0-1,0-1 1,1 1 0,-1 0-1,0-1 1,-2 0 0,2 0-40,1 1 1,-1-1-1,0 0 0,1 0 1,-1 0-1,0 0 1,1 0-1,0 0 1,-1 0-1,1 0 1,0-1-1,-1 1 1,1-1-1,0 1 0,0-1 1,0 1-1,0-1 1,-1-2-1,0-1-14,1 1-1,0-1 1,0 0-1,0 1 1,0-1-1,1 0 1,0-5-1,0-1-33,1 0 0,0 0-1,1 0 1,1 0-1,6-18 1,-5 19 2,1 0 1,0 1-1,0 0 1,1 1-1,13-15 0,-17 20-4,0 0 1,0 1-1,1-1 0,0 1 0,-1 0 1,1 0-1,0 0 0,0 0 0,0 0 0,0 0 1,0 1-1,1 0 0,-1-1 0,0 1 0,1 0 1,-1 1-1,0-1 0,1 1 0,-1-1 0,1 1 1,3 0-1,-4 2 10,0-1 0,0 0 0,0 1 0,0 0-1,-1-1 1,1 1 0,-1 0 0,1 1 0,-1-1 0,0 0 0,0 1 0,0-1 0,0 1 0,0-1 0,0 1 0,-1 0 0,1 0 0,-1 0 0,0 0 0,0 0 0,1 6-1,3 9 64,-1 0 0,3 25 0,-7-42-67,13 156 563,-10 224 0,-4-345-430,-11 62 1,10-86-99,-1 0-1,0 0 0,-1 0 0,-1 0 0,0 0 1,0-1-1,-1 0 0,-11 16 0,15-25-33,1 0-1,-1 0 0,1 1 0,-1-1 0,0-1 0,0 1 1,0 0-1,0 0 0,0-1 0,0 1 0,0-1 1,-1 0-1,1 0 0,0 1 0,-1-2 0,1 1 1,-1 0-1,1 0 0,-1-1 0,0 1 0,1-1 1,-1 0-1,1 0 0,-1 0 0,0 0 0,1 0 0,-1-1 1,1 1-1,-1-1 0,0 0 0,1 1 0,-4-3 1,2 0-10,-1 1 1,2-1-1,-1 0 0,0-1 1,1 1-1,-1 0 1,1-1-1,0 0 1,0 0-1,0 0 0,1 0 1,-1 0-1,1-1 1,0 1-1,1-1 1,-3-7-1,2 3-8,0 1 1,1-1-1,0 0 0,1 0 1,0 1-1,0-1 0,0 0 0,2 0 1,-1 1-1,1-1 0,0 1 1,0-1-1,1 1 0,1 0 0,-1 0 1,1 0-1,9-13 0,-10 17 8,1-1 0,-1 1 0,1 0 0,0 1 0,0-1 0,1 1 0,-1 0 0,1 0 0,-1 0-1,1 0 1,0 1 0,0 0 0,0 0 0,0 0 0,1 1 0,-1-1 0,0 1 0,1 0 0,-1 1 0,0 0-1,1 0 1,-1 0 0,1 0 0,-1 1 0,1 0 0,-1 0 0,0 0 0,0 1 0,9 3 0,-4-1 38,0 1 1,0 0 0,-1 1 0,0 0 0,0 0-1,0 1 1,15 15 0,0 4 217,22 33 0,-2-4 246,-43-53-509,0 0 0,1-1 0,-1 1 0,1 0 0,0-1 0,0 0 0,-1 1 0,1-1 0,0 0 0,0 0 0,0 0 0,0 0 0,0 0 0,0-1 0,1 1 0,-1-1 0,0 1 0,0-1 0,0 0 0,0 0 0,1 0 0,-1 0 0,0 0 0,0 0 0,1-1 0,-1 1 0,0-1 0,0 1 0,0-1 0,0 0 1,0 0-1,4-2 0,-1 0-544,-1 0 0,1-1 1,-1 1-1,1-1 0,4-5 1,15-24-7022,-15 17 3712,-2 1-1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6:55.3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1 8749,'-3'-1'10079,"2"5"-8006,5 7-1967,-1 0 0,2 0-1,0 0 1,0-1 0,1 1-1,8 10 1,-1 1-17,273 400 1187,-270-400-1203,33 35 209,-33-39-546,22 29 0,-34-54-6259,-4 6 5980,0 0-1,1 1 0,-1-1 1,0 0-1,0 0 1,0 1-1,-1-1 0,1 0 1,0 1-1,0-1 1,0 0-1,0 1 0,-1-1 1,1 0-1,-1 0 1,-5-9-3262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6:56.0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398 1 6857,'0'0'4005,"-15"3"-345,12-1-3486,0 1 0,1 0 0,-1 0 0,1 0 0,-1 0 0,1 0-1,0 1 1,0-1 0,0 1 0,-2 5 0,-12 42 626,10-28-446,-19 54 969,-64 137 0,66-170-862,-2-2 0,-1 0-1,-2-2 1,-46 51 0,72-89-474,-18 18 410,19-19-433,0 0-1,1 0 1,-1 0-1,0-1 1,0 1-1,0 0 0,0-1 1,0 1-1,0-1 1,0 1-1,0-1 1,0 1-1,0-1 0,0 0 1,0 1-1,0-1 1,0 0-1,0 0 1,-2 0-1,18-14-5181,-4-4-3263,-8 9 4240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11.8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236 185 9785,'2'-28'6443,"-1"17"-5654,0-1-1,-1 1 0,0 0 0,-1-1 0,-4-18 0,4 27-744,0-1 0,0 1 0,-1-1 0,1 1 0,-1-1 1,0 1-1,0 0 0,0 0 0,0 0 0,-1 0 0,1 0 0,-1 1 1,0-1-1,0 1 0,0-1 0,0 1 0,0 0 0,0 0 0,-1 0 0,1 1 1,0-1-1,-1 1 0,-4-1 0,3 0-29,0 1 0,1 0 0,-1 0 1,0 0-1,0 1 0,0-1 0,0 1 0,0 0 0,0 1 1,0-1-1,0 1 0,0 0 0,0 0 0,1 1 0,-1-1 1,0 1-1,1 0 0,-1 0 0,1 1 0,-8 5 0,7-3-18,0 0 0,0 0 0,1 0-1,0 1 1,0 0 0,0 0 0,1 0 0,-1 0-1,2 0 1,-1 1 0,1-1 0,0 1-1,0 0 1,-1 8 0,-2 27 0,2-1 1,2 1-1,6 72 0,-4-108 3,-1 0 0,1-1-1,0 1 1,1 0 0,-1-1 0,1 0-1,0 1 1,0-1 0,1 0-1,-1 0 1,1 0 0,0 0 0,1 0-1,-1-1 1,5 5 0,-5-7 2,0 0 0,0 0 0,0 0 0,1 0 1,-1-1-1,0 1 0,0-1 0,1 0 0,-1 0 0,1 0 1,-1 0-1,1-1 0,0 1 0,-1-1 0,1 0 1,-1 0-1,1-1 0,0 1 0,-1-1 0,1 1 0,-1-1 1,1 0-1,-1 0 0,0-1 0,4-1 0,3-2 8,0 0 0,-1-1 0,0 0-1,0 0 1,0-1 0,-1 0 0,0 0 0,0-1-1,-1-1 1,0 1 0,-1-1 0,1 0-1,8-19 1,-8 13-7,0 0-1,-1 0 1,-1 0-1,0-1 1,-2 0-1,1 0 1,-2 0-1,1-29 1,-18 80-53,10-10 55,2 1 0,1-1-1,0 1 1,2 0-1,1 0 1,8 43 0,-5-40 12,-1 1 1,-1-1 0,-1 1-1,-6 47 1,3-70-8,0 1 0,-1-1 0,0 0 0,0 0 0,0 0 0,-1-1 0,0 1 0,0-1-1,-1 0 1,1 0 0,-1 0 0,-1 0 0,1-1 0,-1 0 0,0 0 0,0-1 0,0 0 0,-10 5 0,11-6-2,0-1 1,0 1-1,-1-1 1,1 0-1,-1 0 1,1-1-1,-1 0 1,1 0-1,-1 0 1,0 0-1,0-1 1,1 0-1,-1 0 1,0-1-1,0 0 1,1 0-1,-1 0 1,0-1-1,1 1 1,0-1-1,-1-1 1,1 1-1,0-1 1,-9-5-1,13 7-23,0 0-1,0 0 1,0 1-1,-1-1 1,1 0-1,0 0 1,0 0-1,0 0 0,0-1 1,1 1-1,-1 0 1,0 0-1,0-1 1,1 1-1,-1 0 1,1 0-1,-1-1 1,1 1-1,-1-1 0,1 1 1,0-1-1,0 1 1,0 0-1,0-1 1,0-2-1,10-8-3138,10 4-4266,-8 6 3432,2 0-1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23.3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383 224 12633,'0'5'9646,"0"-24"-8579,0 1 0,-6-33 0,5 45-830,-1 0-1,0-1 1,0 1-1,-1 0 1,0 0 0,0 0-1,0 0 1,-1 1-1,1-1 1,-1 1 0,-6-6-1,5 5-124,-1 1 0,0-1 0,0 1 1,0 0-1,0 0 0,-1 1 0,0-1 0,0 2 0,0-1 0,-1 1 0,1 0 0,-1 1 0,0-1 0,0 2 0,0-1 0,1 1 0,-2 0 1,1 1-1,0-1 0,0 2 0,0-1 0,-14 4 0,18-3-143,-1 1-1,1 0 1,-1 0 0,1 0 0,0 0 0,0 1-1,0 0 1,0 0 0,1 0 0,-1 0 0,1 1-1,0-1 1,0 1 0,0 0 0,0 0-1,1 0 1,-1 0 0,1 0 0,0 0 0,0 1-1,-2 8 1,-1 5-16,1 0-1,1 0 0,0 0 1,0 24-1,3-33 46,-1-1 0,2 1 1,-1-1-1,1 1 0,1-1 0,0 0 0,0 1 0,0-1 0,1 0 1,6 11-1,-3-8 24,2 0 0,-1 0 0,2 0 0,-1-1 0,20 17 0,12 9 97,-5-5-69,-1 2 0,43 53 0,-68-74-30,0 1 0,-1-1 0,-1 2-1,9 19 1,-13-27-27,-1-1-1,-1 1 1,1 0-1,-1-1 0,0 1 1,-1 0-1,1 0 0,-1 0 1,0 0-1,-1 0 1,1 0-1,-1-1 0,0 1 1,-3 9-1,2-11 3,0 1 0,-1-1 0,1 0 0,-1 0 0,0 0 0,0 0 0,0 0 0,-1-1 0,1 1 0,-1-1-1,0 0 1,0 0 0,0-1 0,0 1 0,0-1 0,-1 0 0,1 0 0,-1 0 0,0 0 0,-7 1 0,-9 1 20,-1 0 1,1-2 0,-29 1-1,39-3-8,9 0-5,-16 1 11,1-1-1,-1 0 1,0-1-1,-24-6 1,39 7 0,0-1 0,0 0 1,0 1-1,-1-1 1,1-1-1,0 1 0,0 0 1,1-1-1,-1 0 0,0 1 1,0-1-1,1 0 0,-1-1 1,1 1-1,0 0 1,-1-1-1,1 1 0,0-1 1,1 0-1,-1 1 0,0-1 1,1 0-1,0 0 1,-1 0-1,1 0 0,0 0 1,1-1-1,-1 1 0,0 0 1,1 0-1,0-5 0,-1 2-3,1 0-1,0 0 1,0 0-1,1-1 0,-1 1 1,1 0-1,1 0 0,-1 0 1,1 0-1,0 0 1,1 1-1,-1-1 0,1 0 1,0 1-1,1 0 0,-1 0 1,1 0-1,0 0 0,0 1 1,6-6-1,137-119-58,-134 115 174,0-2-1,-2 1 1,19-33 0,7-9-26,-32 49-107,0 0 0,0 0 0,0 0 0,-1-1 0,0 1 0,0-1 0,-1 0 0,-1 0 0,1-1 0,0-10 0,-1 5-911,-2-1 1,0 0-1,-2-15 1,1 14-1364,0 0-1586,-2 5-2074,1 6 714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12.4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41 84 12025,'0'0'393,"-12"7"2584,6 11-2274,0 1-1,1 0 0,1-1 0,1 2 0,1-1 0,0 21 0,1-27-542,2 0-1,-1 0 0,2 1 0,0-1 0,1 0 0,0 0 1,0-1-1,2 1 0,9 20 0,-9-25-124,1-1 0,0 0 0,0 0 0,0 0 0,1-1 0,0 0 0,0-1 0,0 1 0,1-1 0,0-1 0,0 1 1,0-1-1,0-1 0,17 6 0,-15-6-19,1 0 0,0-1 0,0 0 0,1 0 0,-1-1 0,0-1 0,0 0 0,1-1 0,-1 0 1,0 0-1,18-5 0,-24 4-9,-1-1 0,1 1 0,-1-1 1,0 0-1,0 1 0,0-2 0,0 1 0,-1 0 1,1-1-1,-1 0 0,0 0 0,0 0 0,0 0 1,0 0-1,-1-1 0,0 1 0,0-1 0,0 1 1,0-1-1,-1 0 0,1-7 0,3-10 17,-2-1 0,0 0 0,-1-27 0,-2 35 15,0 0 1,-1 0-1,0 0 0,-1 0 1,-1 0-1,-1 0 0,0 1 1,-1-1-1,-7-15 1,8 22 25,-1 0 1,0 0 0,0 1 0,-1 0 0,0-1 0,0 2 0,0-1 0,-1 1 0,0 0 0,-1 0 0,1 1 0,-1 0 0,0 0 0,0 1 0,0 0 0,-10-3 0,13 5-51,0 1 0,1 0 1,-1-1-1,0 1 1,1 1-1,-1-1 1,0 1-1,0 0 0,0 0 1,1 0-1,-1 1 1,0-1-1,0 1 0,1 1 1,-1-1-1,0 1 1,1-1-1,-1 1 1,1 0-1,0 1 0,0-1 1,0 1-1,-7 5 1,7-4-445,0 1 0,0-1-1,0 1 1,1-1 0,0 1 0,0 0 0,0 1 0,-2 5 0,2-4-1371,1 0 0,0 0-1,0 0 1,1 0 0,0 0 0,0 14 0,2-6-2341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13.6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0 426 14705,'2'-1'3394,"15"-11"-2384,5-6-760,0-2 0,-1 0-1,-1-1 1,-1-1 0,-1-1 0,-1 0 0,-2-2-1,0 1 1,-1-2 0,-1 0 0,14-44 0,-23 58-176,-1 0 1,-1 0-1,0-1 1,0 1 0,-1-18-1,-1 30-69,0 0 0,0 0 0,0 0-1,0 0 1,0 0 0,0 0 0,0 0 0,0 0 0,0-1 0,0 1-1,0 0 1,0 0 0,0 0 0,0 0 0,0 0 0,0 0-1,0 0 1,0-1 0,0 1 0,0 0 0,0 0 0,0 0 0,0 0-1,0 0 1,0 0 0,0 0 0,-1 0 0,1 0 0,0-1-1,0 1 1,0 0 0,0 0 0,0 0 0,0 0 0,0 0 0,0 0-1,0 0 1,-1 0 0,1 0 0,0 0 0,0 0 0,0 0 0,0 0-1,0 0 1,0 0 0,0 0 0,0 0 0,-1 0 0,1 0-1,0 0 1,0 0 0,0 0 0,0 0 0,0 0 0,0 0 0,0 0-1,-1 0 1,1 0 0,-8 7 127,-5 12 13,10-12-101,1 1-1,-1 0 0,1 0 0,1 0 0,0 0 0,0 0 0,0 0 0,1 9 1,7 69 175,-3-51-102,17 323 1427,-18-337-5358,-3-21 3638,0 0 0,1 0 0,-1 0 0,1 0 0,-1 0 0,1 0 0,-1-1 0,1 1 0,-1 0 0,0 0 0,1 0 0,-1-1 0,0 1 0,1 0 0,-1-1 0,0 1 0,1 0 1,-1-1-1,0 1 0,1 0 0,-1-1 0,0 1 0,0-1 0,0 1 0,1-1 0,-1 1 0,0 0 0,0-1 0,0 1 0,0-1 0,0 1 0,0-1 0,0 0 0,20-22-7616,-3 5 3895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14.3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89 166 12577,'0'0'51,"0"0"0,0-1 1,0 1-1,0 0 0,0-1 0,-1 1 0,1 0 0,0-1 0,0 1 0,0 0 1,0-1-1,0 1 0,-1 0 0,1 0 0,0-1 0,0 1 0,-1 0 0,1-1 1,0 1-1,0 0 0,-1 0 0,1 0 0,0-1 0,0 1 0,-1 0 0,1 0 1,0 0-1,-1 0 0,1 0 0,0 0 0,-1-1 0,1 1 0,0 0 0,-1 0 1,1 0-1,0 0 0,-1 0 0,1 0 0,-1 0 0,1 0 0,0 1 0,-1-1 1,1 0-1,0 0 0,-1 0 0,1 0 0,0 0 0,0 1 0,-1-1 0,1 0 0,0 0 1,-1 0-1,1 1 0,0-1 0,-1 1 0,-16 13 1931,15-6-1608,0 1-1,0-1 0,1 1 1,0-1-1,0 1 0,1-1 1,0 1-1,2 11 0,-1 10 160,-1-14-343,1 1 0,1-1 0,0 1-1,1-1 1,1 0 0,0 0 0,1 0-1,9 19 1,-9-25-145,0-1 0,1 0 0,0 0 0,0 0 0,1 0 0,0-1 0,1-1 0,-1 1 0,1-1 0,1 0 0,0-1 0,0 0 0,18 9 0,-22-13-40,0 1-1,0-2 1,0 1-1,0 0 0,1-1 1,-1 0-1,0 0 0,1-1 1,-1 1-1,1-1 0,-1-1 1,0 1-1,1-1 0,-1 1 1,9-4-1,-7 1-12,0 1-1,-1-2 1,1 1-1,-1-1 1,0 0-1,0 0 1,0-1-1,-1 1 1,1-1-1,6-9 1,-2 2-28,-2 0 0,0 0 1,0-1-1,-1 0 0,-1-1 1,0 1-1,0-1 0,-2 0 1,0-1-1,4-27 0,-6 25 33,-1-1-1,-1 0 0,0 1 1,-1-1-1,-1 0 0,-1 1 1,-1-1-1,0 1 0,-7-18 0,6 24 57,0-1 0,-1 1-1,0 1 1,-1-1-1,0 1 1,-1 0-1,0 0 1,0 1-1,-1 0 1,0 1 0,-1 0-1,0 0 1,-18-10-1,23 15-28,0 0 0,0 0-1,0 1 1,-1 0 0,1 0-1,-1 0 1,1 1 0,-1 0-1,0 0 1,1 0 0,-1 1-1,0 0 1,1 0 0,-1 0-1,0 1 1,1 0 0,-1 0-1,0 0 1,-8 4 0,7-1-46,-1 0 0,1 0-1,-1 1 1,1 0 0,1 0 0,-1 1 0,1 0 0,0 0 0,0 0 0,1 1 0,-1 0 0,-5 10 0,-1 4-723,1 0 0,1 1 0,-11 32 0,10-18-5872,-9 55 0,16-62 2668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27.85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42 0 9293,'1'41'7536,"0"12"-3705,-1 195 311,0-249-4148,0-1 0,1 0 1,-1 0-1,1 0 0,-1 1 0,1-1 1,0 0-1,0 1 0,0-1 1,0 1-1,0-1 0,0 1 1,0-1-1,1 1 0,-1 0 0,0 0 1,1-1-1,-1 1 0,3-1 1,0 0-4,0 0 1,0 1-1,0-1 0,0 1 1,0 0-1,0 0 1,0 0-1,6 1 1,0-1 8,0 1 0,0 1 1,0 0-1,0 0 0,0 1 1,17 6-1,-22-6 21,1 1-1,-1 0 1,0 1-1,0-1 1,-1 1 0,1 0-1,-1 0 1,0 0-1,0 0 1,0 1 0,-1 0-1,1 0 1,-1 0-1,0 0 1,-1 0 0,1 1-1,-1-1 1,0 1-1,0 0 1,-1 0 0,0-1-1,1 7 1,0 1 62,-1 0 0,0 0-1,-1 0 1,0 0 0,-1 0 0,0 0 0,-1 0-1,-1-1 1,-5 18 0,5-24-36,0 0 0,-1 0 0,1 0 0,-1 0-1,0 0 1,-1-1 0,1 0 0,-1 0 0,0 0 0,-1-1 0,1 1 0,-1-1 0,0 0-1,0-1 1,0 1 0,0-1 0,-1-1 0,-10 4 0,12-4-30,-1 0 0,0-1 0,0 1 0,0-2 0,0 1 0,0 0 0,0-1 0,0 0 0,0-1 0,0 1 0,0-1 0,0 0 0,0-1 0,1 0 0,-1 1 0,0-2 0,1 1 0,-1-1 0,1 0 0,0 0 0,-9-7 0,12 8-50,0 0 1,0 0 0,0 0-1,0-1 1,0 1 0,1-1-1,-1 1 1,1-1 0,0 0-1,0 1 1,0-1 0,0 0-1,-1-5 1,2 8-12,1 0 0,-1-1 0,0 1 0,0 0 0,0 0 0,1 0 0,-1 0 0,0-1 0,1 1 0,-1 0 0,0 0 0,0 0 0,1 0 0,-1 0 0,0 0 0,1 0 0,-1 0 0,0 0 0,0 0 0,1 0 0,-1 0 0,0 0 1,1 0-1,-1 0 0,0 0 0,0 0 0,1 0 0,-1 0 0,0 0 0,1 1 0,-1-1 0,0 0 0,0 0 0,0 0 0,1 0 0,-1 1 0,0-1 0,0 0 0,1 0 0,-1 1 0,0-1 0,16 11-2245,-14-10 760,6 2-4728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28.35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26 9809,'0'-2'260,"1"1"0,-1 0 1,1-1-1,0 1 0,-1 0 0,1 0 0,0 0 1,-1 0-1,1-1 0,0 1 0,0 0 0,0 0 1,0 0-1,0 1 0,0-1 0,0 0 1,1 0-1,-1 1 0,0-1 0,0 0 0,0 1 1,1-1-1,-1 1 0,0 0 0,1-1 0,-1 1 1,0 0-1,1 0 0,-1 0 0,1 0 1,1 0-1,58 0 1646,-45 0-915,206 0 3804,-204-2-11784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29.8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272 252 15185,'16'-99'3961,"-15"80"-3707,0 8 44,-1 1 0,0-1 1,0 0-1,-1 0 1,-4-17-1,5 26-231,-1-1 1,0 0-1,0 1 0,-1-1 1,1 1-1,-1-1 0,1 1 1,-1 0-1,0-1 0,0 1 1,0 0-1,0 0 0,0 0 1,0 0-1,0 1 0,-1-1 1,1 1-1,-1-1 0,1 1 1,-1 0-1,0 0 0,1 0 1,-1 0-1,0 1 0,0-1 1,-3 0-1,-2 0-2,0 0 1,-1 0-1,1 1 0,0 0 1,-1 0-1,1 1 0,0 0 1,0 1-1,-1-1 0,1 2 0,0-1 1,-7 4-1,8-2-53,1-1 0,1 1 0,-1 0 0,0 1 0,1-1 0,0 1 0,0 0 0,0 1 0,1-1 0,0 1-1,0 0 1,0 0 0,1 0 0,-4 10 0,-1 4 34,1 0-1,2 0 0,0 1 1,1 0-1,1 0 0,1 0 1,1 0-1,0 0 0,2 0 1,1 0-1,4 21 0,-5-36-28,0 0 1,1 0-1,0-1 0,0 1 0,1-1 0,0 0 0,-1 0 0,2 0 1,-1 0-1,1 0 0,-1 0 0,1-1 0,1 0 0,-1 0 1,0 0-1,1 0 0,0-1 0,0 0 0,10 5 0,-11-6-7,1 0-1,0-1 1,0 1 0,1-1-1,-1 0 1,0-1-1,0 1 1,0-1 0,1 0-1,-1-1 1,0 1-1,0-1 1,0 0-1,0 0 1,0-1 0,0 1-1,0-1 1,0 0-1,0 0 1,-1-1-1,1 0 1,7-5 0,-6 3-17,0 0 0,-1 0 0,0-1 0,1 0 1,-2 0-1,1 0 0,-1-1 0,0 1 1,0-1-1,-1 0 0,1 0 0,-2 0 0,1-1 1,1-8-1,0-6 85,-1 0 0,-1 0 0,0-33 0,-2 61-57,-1 20 13,1 0 0,2 1 1,1-1-1,10 47 0,-8-56 26,0 1-1,-2 0 0,0 1 0,-1-1 0,-1 1 1,-2 34-1,1-48 2,-1 1 0,0-1 0,1 0 0,-2 0 0,1 0 0,-1 1 0,0-1 0,0-1 0,0 1 0,-1 0 0,1 0 0,-1-1 0,0 0 0,-1 0 0,1 1 0,-1-2 0,0 1 0,0 0 0,0-1 0,0 0 0,0 0 0,-1 0 0,0 0 0,1-1 0,-1 0 0,0 0 1,0 0-1,-6 1 0,-1-1 158,0 0 1,-1 0-1,1-1 1,-21-2-1,26 1-179,0-1-1,0 0 1,0 0-1,0-1 1,1 0 0,-1 0-1,0 0 1,1-1-1,-11-6 1,17 9-351,0 0 0,1-1 0,-1 1 0,0-1 0,0 1 0,0-1-1,0 1 1,0-1 0,0 1 0,1-1 0,-1 1 0,0-1 0,0 1 0,1 0 0,-1-1 0,0 1 0,2-1-934,-2 0 934,1 1 0,-1 0 0,1 0 0,-1-1 0,0 1 0,1 0 0,-1 0 0,1 0 0,-1 0 0,1-1 0,-1 1-1,1 0 1,-1 0 0,1 0 0,24-8-8257,-9 5 3847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30.7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 0 9969,'0'96'7871,"0"136"-3238,-1-234-4625,1 0-1,0 0 0,0 0 0,0-1 0,0 1 0,0 0 1,1 0-1,-1 0 0,1 0 0,-1 0 0,1 0 0,0 0 1,0 0-1,0 0 0,0 0 0,0 0 0,0 0 1,0 1-1,1-1 0,-1 1 0,1-1 0,-1 1 0,1-1 1,0 1-1,-1 0 0,1-1 0,0 1 0,0 0 0,0 0 1,0 0-1,0 1 0,0-1 0,0 0 0,0 1 1,0 0-1,0-1 0,4 1 0,0-2-3,1 1-1,0 0 0,0 0 1,0 1-1,-1 0 1,1 0-1,0 1 1,0-1-1,0 2 1,0-1-1,-1 1 1,1 0-1,-1 0 1,1 1-1,-1-1 1,0 1-1,0 1 0,0-1 1,0 1-1,-1 0 1,1 1-1,-1-1 1,0 1-1,-1 0 1,1 0-1,-1 1 1,0-1-1,0 1 1,-1 0-1,1 0 1,-1 0-1,-1 1 0,1-1 1,-1 1-1,0-1 1,-1 1-1,1 0 1,-1 0-1,0 7 1,0-4 35,0 1 0,-1 0-1,0 0 1,-1 0 0,0 0 0,-1 0 0,0-1 0,-6 20 0,6-26-16,0 1 0,0-1 0,0 1 0,-1-1 0,1 0 0,-1 0 0,0 0 0,-1-1 0,1 1 0,0-1 0,-1 0 0,0 0 1,0 0-1,0 0 0,0 0 0,0-1 0,-1 0 0,1 0 0,-1 0 0,1 0 0,-10 1 0,4-2 15,-1 1 0,0-2 0,1 1 0,-1-2 1,0 1-1,-19-5 0,26 4-35,0 0 1,0 0-1,0-1 1,1 1-1,-1-1 0,0 0 1,1 0-1,-1 0 1,-4-4-1,7 5-8,-1-1-1,1 1 1,0-1-1,0 1 0,0-1 1,0 1-1,0-1 1,0 0-1,0 1 0,0-1 1,1 0-1,-1 0 1,1 0-1,-1 1 0,1-1 1,0 0-1,0 0 1,0 0-1,0 0 0,0 0 1,0-2-1,1 3-34,-1 1-1,0-1 0,1 0 1,-1 0-1,1 1 1,0-1-1,-1 0 0,1 1 1,0-1-1,-1 0 1,1 1-1,0-1 0,-1 1 1,1-1-1,0 1 0,0-1 1,0 1-1,0 0 1,-1 0-1,1-1 0,0 1 1,0 0-1,0 0 1,0 0-1,0 0 0,0 0 1,0 0-1,0 0 1,0 0-1,-1 0 0,1 0 1,1 1-1,37 6-2956,-32-6 1682,9 3-5852,-11-4 3467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31.1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48 12401,'0'0'153,"0"-1"0,1 0 0,-1 0 1,1 0-1,-1 1 0,1-1 0,-1 0 0,1 1 0,-1-1 0,1 0 0,0 1 0,-1-1 0,1 0 1,0 1-1,0-1 0,-1 1 0,1 0 0,0-1 0,0 1 0,0 0 0,0-1 0,0 1 0,-1 0 1,1 0-1,2 0 0,30-6 1202,-25 5-741,94-7 3043,-71 7-1950,1-1 0,53-12 0,-82 13-1057,5 0-6009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2.1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252 141 10265,'0'-9'8633,"0"-29"-7606,1 34-922,-1-1-1,0 1 0,-1 0 1,1-1-1,-1 1 1,0 0-1,0 0 0,0 0 1,-1-1-1,1 1 1,-1 1-1,0-1 0,0 0 1,0 0-1,-1 1 0,1-1 1,-5-3-1,4 5-59,1 0 1,-2 0-1,1 0 0,0 1 0,0-1 0,0 1 0,-1 0 0,1 0 1,-1 0-1,1 0 0,-1 0 0,1 1 0,-1 0 0,1 0 0,-1 0 1,1 0-1,-1 0 0,0 1 0,1-1 0,-1 1 0,-3 1 0,-2 1-45,1 1-1,-1-1 0,1 1 0,-1 1 0,2-1 0,-1 1 1,0 1-1,1-1 0,0 1 0,0 1 0,1-1 0,-1 1 1,1 0-1,1 1 0,0-1 0,0 1 0,-5 10 1,8-13 5,-1 0 1,1 0 0,0 0-1,1 0 1,-1 0 0,1 0 0,0 1-1,0-1 1,1 1 0,-1-1-1,1 0 1,0 1 0,1-1 0,-1 1-1,1-1 1,0 0 0,1 1-1,-1-1 1,1 0 0,0 0 0,0 0-1,1 0 1,-1 0 0,1-1-1,0 1 1,1-1 0,-1 0 0,1 0-1,7 7 1,18 13 87,-9-8-36,-1 0-1,0 2 1,19 22-1,-33-33-42,0 0-1,-1 0 0,1 0 0,-1 1 0,-1-1 1,1 1-1,-2 0 0,1 0 0,-1 1 0,0-1 1,0 0-1,-1 1 0,0 13 0,-1-15 5,0 0 0,0-1 0,-1 1 0,0-1 0,0 1-1,0-1 1,-1 1 0,0-1 0,-6 11 0,5-12-3,0-1-1,0 0 1,0 0-1,-1 0 1,1 0-1,-1 0 1,0-1-1,0 0 1,-1 0-1,1 0 1,-1 0-1,-9 3 1,8-3 8,0-1 0,-1 0 1,1 0-1,-1 0 0,0-1 1,1 0-1,-1 0 1,-12-1-1,17 0-6,0 0-1,0 0 1,0 0 0,0 0-1,1-1 1,-1 1-1,0-1 1,0 1 0,0-1-1,0 0 1,1 0 0,-1 0-1,0 0 1,1 0 0,-1 0-1,1 0 1,-1 0-1,1-1 1,-1 1 0,1-1-1,0 1 1,0-1 0,0 1-1,0-1 1,0 0 0,0 0-1,0 1 1,1-1-1,-1 0 1,0 0 0,1 0-1,0 0 1,-1-3 0,0-6 83,1 0 0,0 1 0,0-1-1,1 0 1,1 1 0,0-1 0,0 1 0,1-1 0,1 1 0,4-11 0,3 0-142,1 1 0,0 1 0,25-29-1,18-17-759,0 1-2691,-23 20-5455,-25 33 4852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3.0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199 71 11933,'0'2'204,"-1"0"0,1-1-1,0 1 1,-1 0 0,1-1-1,-1 1 1,0-1 0,0 1 0,0-1-1,1 1 1,-1-1 0,0 1 0,-1-1-1,1 0 1,0 1 0,0-1-1,-1 0 1,1 0 0,0 0 0,-3 1-1,3-1-115,0-1-1,0 1 1,0 0-1,0-1 1,-1 1-1,1-1 1,0 0-1,0 1 1,0-1-1,-1 0 1,1 0-1,0 1 1,-1-1-1,1 0 1,0 0-1,0 0 1,-1-1-1,1 1 1,0 0-1,0 0 1,-1-1 0,1 1-1,0-1 1,0 1-1,0-1 1,0 0-1,-1 1 1,0-2-1,1 1-33,0-1 0,1 1 0,-1 0 1,0-1-1,1 1 0,-1-1 0,1 1 0,-1-1 0,1 1 0,0-1 0,0 1 1,-1-1-1,1 1 0,0-1 0,1 1 0,-1-1 0,0 1 0,0-1 0,1 1 1,-1-1-1,0 1 0,1-1 0,0 0 0,1-3-23,0 0 0,0 1-1,0 0 1,0 0 0,6-8 0,-5 9-33,-1 0 1,1 1 0,0-1 0,-1 1 0,1 0-1,1 0 1,-1 0 0,0 0 0,0 0 0,1 1-1,-1-1 1,1 1 0,-1 0 0,8-1-1,-10 2 3,1 0-1,0 0 0,-1 0 0,1 0 0,0 0 0,-1 1 0,1-1 0,0 0 0,-1 1 0,1 0 0,-1-1 0,1 1 0,-1 0 0,1 0 0,-1 0 0,0 0 0,1 0 1,-1 0-1,0 0 0,0 0 0,0 0 0,0 1 0,0-1 0,0 1 0,0-1 0,0 0 0,0 1 0,-1-1 0,1 1 0,-1 0 0,1-1 0,-1 1 0,1-1 0,-1 4 1,4 24 86,-1 0 1,-2 1 0,-1-1 0,-1 1 0,-2-1-1,-11 52 1,10-60 5,-2 0 0,0 0-1,-2 0 1,0-1 0,-1 0 0,-1-1-1,-1 0 1,-1 0 0,0-1 0,-2-1-1,-23 25 1,34-40-66,0 1 1,0-1-1,0 0 1,-1 0-1,1 0 1,-1 0-1,0-1 0,1 1 1,-1-1-1,0 0 1,0 0-1,0 0 1,-8 0-1,11-1-21,-1 0-1,0 0 1,0-1 0,0 1-1,1 0 1,-1-1-1,0 1 1,0-1 0,1 1-1,-1-1 1,0 0 0,1 0-1,-1 0 1,1 0 0,-1 0-1,1 0 1,0 0-1,-1 0 1,1-1 0,0 1-1,0 0 1,0-1 0,0 1-1,0-1 1,0 1 0,0-1-1,0 0 1,1 1 0,-1-1-1,1 0 1,-1 0-1,1-2 1,-2-1-11,1-1 0,1 0 1,-1 0-1,1 0 0,0 0 0,0 1 0,1-1 1,-1 0-1,1 0 0,1 0 0,2-8 0,-2 11-1,-1 0-1,1 0 0,0 0 0,0 0 1,0 1-1,0-1 0,0 1 1,0-1-1,1 1 0,-1 0 0,1 0 1,0 0-1,0 0 0,-1 1 1,1-1-1,0 1 0,1 0 1,-1 0-1,0 0 0,0 0 0,0 0 1,6 0-1,-1 0 6,0 0 1,0 0-1,0 1 0,0 0 1,0 1-1,0 0 0,0 0 0,0 1 1,-1 0-1,1 0 0,0 1 1,-1 0-1,1 0 0,10 7 0,-6-2 45,0 2 0,0 0 0,0 0 0,-2 1-1,1 0 1,15 23 0,-22-29 247,20 23-2514,-14-28-467,-3-14-277,3-4-4529,-4 5 3747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25.4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170 442 11781,'0'0'470,"7"-5"4937,11-7-2870,-1-4-1890,1 0 1,-2 0-1,15-20 0,-25 28-554,-1-1-1,0 1 0,0-1 1,-1 0-1,0 0 1,-1-1-1,0 1 0,0-1 1,2-19-1,-1-10 760,-2 0-1,-4-48 1,2 85-784,0-1 1,-1 1-1,1 0 0,-1-1 0,0 1 0,1 0 1,-1 0-1,0-1 0,0 1 0,0 0 1,-1 0-1,1 0 0,-1 0 0,1 1 1,-1-1-1,1 0 0,-1 0 0,-2-1 1,0 0-8,-1 1 0,1-1 0,-1 1 0,1 0 1,-1 0-1,0 0 0,0 1 0,-6-2 0,-1 1-82,0 1-1,0 0 0,0 1 0,-1 0 0,1 1 1,-18 3-1,26-4 3,0 2 1,0-1-1,0 0 1,1 1-1,-1-1 1,0 1-1,1 0 0,0 0 1,-1 1-1,1-1 1,0 1-1,0 0 1,0-1-1,0 1 1,1 1-1,-1-1 1,1 0-1,0 0 0,0 1 1,0 0-1,0-1 1,1 1-1,-1 0 1,1 0-1,-1 6 1,-1 4 78,1 1-1,1 0 1,0 0 0,1 0 0,4 25 0,-3-29 122,1-1 0,1 0 0,0 1 0,1-1 0,0 0 0,0-1 0,1 1 0,6 9 0,2 1 209,2 0 0,23 26-1,-17-24-208,4 4 53,-1 2 0,29 42 0,-47-62-218,0 1 0,-2 1 1,1-1-1,-1 1 0,0-1 0,-1 1 0,0 0 0,-1 1 0,0-1 1,0 0-1,-1 1 0,-1-1 0,0 12 0,-1-18-26,0 0-1,0 0 0,-1 0 1,1-1-1,-1 1 0,0 0 1,0-1-1,0 0 1,-1 1-1,1-1 0,-1 0 1,0 0-1,1-1 0,-1 1 1,-1 0-1,1-1 0,0 0 1,-1 0-1,-5 3 1,-5 3-80,0-2 0,0 0 0,-27 7 0,31-10 133,-2-1-1,1 0 1,0-1-1,0 0 1,0-1-1,-1 0 1,1-1-1,-13-2 1,20 3-3,0-1 1,-1 0-1,1 0 1,0-1 0,0 1-1,0-1 1,0 0-1,0 0 1,0-1-1,1 1 1,-1-1-1,1 1 1,-1-1-1,1 0 1,0 0-1,0-1 1,1 1-1,-1-1 1,0 1-1,1-1 1,0 0-1,0 0 1,-2-6-1,1 2-35,1 0 0,0 1 0,1-1 0,-1 0 0,1 0 0,1 0 0,0 0 0,0 0 0,0 0 0,1 0 0,0 0 0,1 0 0,0 0 0,0 0 0,1 1 0,-1-1-1,2 1 1,-1 0 0,1 0 0,0 0 0,1 0 0,-1 1 0,1-1 0,1 1 0,6-6 0,8-8-32,0 1 1,30-20-1,-35 29-2064,0 1 0,26-12 0,-22 12-3134,0-6-5199,-13 6 5038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3.4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19 14109,'0'-4'660,"0"1"116,0-1 40,0-3 4125,0 11-4885,0 2-628,6 2-1160,-5 6-2077,-2 2 1,-4 3 0,4 3-1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3.7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15749,'0'0'628,"1"0"-291,-1 0 15,1 4 0,1 0 12,2 1-40,-2 4-152,-1-1-292,-1 1-820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4.1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1 393 11821,'57'-138'3399,"-49"112"-3010,-2 0 0,-1-1 0,-1 0 0,-1 0 0,-2 0 0,-2-38 1,1 35 794,-9 85 574,13 270-761,8-164-1976,-11-155 1529,3-1-5022,5-22-8926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4.6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6 146 12785,'0'0'1211,"0"14"1395,-3 42-431,1-34-1679,1 0-1,1 0 1,1 0-1,5 28 1,-5-45-470,0 0 1,0 0 0,1 0 0,0 0 0,0 0 0,0 0-1,1-1 1,-1 1 0,1-1 0,0 1 0,0-1 0,1 0 0,-1 0-1,1 0 1,0-1 0,0 1 0,0-1 0,1 0 0,-1 0-1,1-1 1,-1 1 0,10 2 0,-11-3-57,1-1 1,-1 0-1,1 0 0,0 0 1,-1-1-1,1 1 0,0-1 1,0 0-1,-1 0 0,1 0 1,0-1-1,0 1 0,-1-1 1,1 0-1,-1 0 0,1 0 1,0 0-1,-1-1 0,0 0 1,1 1-1,-1-1 0,0 0 1,0 0-1,0-1 0,0 1 1,-1-1-1,1 0 0,0 1 1,-1-1-1,0 0 0,0 0 1,0-1-1,0 1 0,2-7 1,2-3-73,-1 0 0,0-1 0,-1 0 0,-1 0 1,0 0-1,-1 0 0,1-27 0,-3 39 94,0-34-118,-5-48 0,4 73 157,0 1-1,-2 0 0,1 0 0,-1 0 0,0 1 0,-1-1 1,-1 1-1,1-1 0,-10-13 0,13 21-19,-1 0 0,1 0 1,0 0-1,-1 1 0,1-1 0,-1 0 0,0 0 0,0 1 1,1-1-1,-1 1 0,0 0 0,0-1 0,0 1 0,-1 0 0,1 0 1,0 0-1,0 1 0,0-1 0,-1 0 0,1 1 0,0 0 0,-1-1 1,1 1-1,-1 0 0,1 0 0,0 0 0,-1 1 0,1-1 1,0 1-1,-1-1 0,1 1 0,0 0 0,0-1 0,-1 1 0,-2 2 1,1 0-212,1 0-1,-1 0 1,0 0 0,1 1 0,0-1 0,0 1 0,0 0 0,0 0 0,1 0 0,0 0-1,-1 1 1,1-1 0,1 0 0,-1 1 0,1-1 0,-2 10 0,-1 11-4864,0 39 0,4-41 1603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5.2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19 73 13945,'0'29'3312,"-1"8"-2382,0-9-374,1-1 0,2 1 0,5 30 0,-6-51-505,0-1 0,1 0 0,-1 1 0,1-1 0,1 0 1,-1 0-1,1-1 0,0 1 0,1 0 0,-1-1 0,1 0 0,0 0 1,1 0-1,-1 0 0,1-1 0,0 0 0,0 0 0,10 7 1,-12-10-68,0 1 0,0-1 0,-1 0 1,1 0-1,0 0 0,0 0 1,0 0-1,0-1 0,1 1 0,-1-1 1,0 0-1,0 0 0,0 0 1,0 0-1,0 0 0,0-1 0,0 1 1,0-1-1,0 0 0,0 0 0,0 0 1,0-1-1,0 1 0,-1-1 1,1 1-1,0-1 0,-1 0 0,1 0 1,-1 0-1,0 0 0,0 0 1,0-1-1,0 1 0,0-1 0,0 1 1,2-6-1,2-4-50,0 1-1,-1-1 1,-1 0 0,0 0-1,0-1 1,-1 1 0,2-22 0,-4 20 96,-1 1 0,0-1 0,-1 0 0,0 0 0,-1 1 0,-1-1 0,0 1 0,-1 0 0,-9-22 0,11 30 18,0 0 0,-1 0 0,1 0 1,-1 0-1,0 1 0,-1-1 0,1 1 0,-1 0 1,1 0-1,-1 0 0,-1 0 0,1 1 0,0 0 1,-1 0-1,0 0 0,1 0 0,-1 1 0,0 0 0,0 0 1,-1 0-1,1 0 0,0 1 0,-1 0 0,1 0 1,-1 1-1,-10-1 0,13 2-158,-1-1-1,1 1 1,-1 0-1,1 0 1,0 0-1,-1 0 1,1 1 0,0-1-1,0 1 1,0 0-1,0 0 1,0 0-1,0 0 1,0 1 0,1-1-1,-1 1 1,1-1-1,0 1 1,0 0 0,0 0-1,0 0 1,0 0-1,1 0 1,-1 0-1,-1 7 1,-1 4-1844,0 0 0,1 0 0,1-1 0,0 2 0,0 16 0,2-9-1679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5.6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14701,'0'33'2808,"0"-33"-2789,0 0 1,0 0-1,0-1 1,1 1-1,-1 0 0,0 0 1,0 0-1,0 0 1,0 0-1,0 0 0,0 0 1,0 0-1,0 0 1,0 0-1,0 0 1,0 0-1,0 0 0,0 0 1,0 0-1,0 0 1,0 0-1,1-1 0,-1 1 1,0 0-1,0 0 1,0 0-1,0 0 0,0 0 1,0 0-1,0 0 1,0 0-1,0 0 1,0 0-1,1 0 0,-1 0 1,0 0-1,0 0 1,0 1-1,0-1 0,0 0 1,0 0-1,0 0 1,0 0-1,0 0 0,0 0 1,0 0-1,0 0 1,1 0-1,-1 0 1,0 0-1,0 0 0,0 0 1,0 0-1,0 0 1,0 0-1,0 0 0,0 1 1,0-1-1,0 0 1,0 0-1,0 0 0,0 0 1,0 0-1,0 0 1,0 0-1,8-9 439,-7 8-532,-1 0 0,0 0 0,1 1 0,-1-1 0,1 0 0,-1 1 0,1-1 1,-1 0-1,1 1 0,-1-1 0,1 0 0,-1 1 0,1-1 0,0 1 0,-1 0 0,1-1 1,0 1-1,0-1 0,-1 1 0,1 0 0,0 0 0,1-1 0,8 24-11105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6.4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167 148 14545,'0'0'417,"4"7"2340,-2-7-2706,0-1-1,0 0 1,0 0-1,-1 0 1,1 0-1,0 0 1,0 0 0,-1 0-1,1-1 1,-1 1-1,1-1 1,-1 1 0,0-1-1,1 0 1,-1 1-1,0-1 1,0 0 0,0 0-1,0 0 1,-1 0-1,1 0 1,0 0 0,-1 0-1,1-2 1,1-3-7,-1-1 1,0 1-1,0 0 1,0-1 0,-2-10-1,1 15-21,0 0-1,0 1 1,-1-1 0,1 0-1,-1 1 1,0-1-1,0 1 1,0-1 0,0 1-1,0-1 1,-1 1-1,1 0 1,-1-1 0,1 1-1,-1 0 1,0 0 0,0 0-1,0 1 1,0-1-1,0 0 1,0 1 0,-1-1-1,1 1 1,0 0-1,-1-1 1,1 1 0,-1 1-1,1-1 1,-1 0 0,0 0-1,1 1 1,-1 0-1,0-1 1,1 1 0,-5 1-1,1-1 34,1 0 0,-1 1 0,1 0 0,-1 0 0,1 0 0,-1 1 1,1 0-1,0 0 0,0 0 0,0 1 0,0 0 0,1 0 0,-1 0 0,0 0 0,1 1 0,-6 6 0,4-2 14,1 0 1,0 0-1,0 1 1,1 0 0,0 0-1,1 0 1,0 1-1,-3 15 1,4-18-32,1-1 1,0 1-1,0-1 1,1 1-1,0-1 0,0 1 1,1-1-1,-1 1 1,1-1-1,1 1 1,-1-1-1,1 0 1,5 12-1,-5-15-41,0-1 0,0 1 0,0-1 0,1 1-1,-1-1 1,1 0 0,-1 0 0,1-1 0,0 1-1,0 0 1,0-1 0,0 0 0,0 1 0,0-1-1,0 0 1,0-1 0,0 1 0,0 0 0,1-1-1,-1 0 1,0 0 0,0 0 0,1 0 0,-1 0 0,0-1-1,0 1 1,0-1 0,1 0 0,-1 0 0,4-2-1,1 0-65,0 0 0,-1-1 1,1 1-1,-1-1 0,0-1 0,0 1 0,0-1 0,-1-1 0,0 1 0,11-13 0,-12 10-20,-1 0 0,-1 0 1,1 0-1,2-13 0,1-5 326,-14 57-140,2 0 0,-2 36 0,-8 42-24,13-97-49,-1 0 0,-1-1 0,0 1 0,0-1 0,-1 0-1,-11 18 1,14-26-12,0 0 0,0-1 0,-1 1 0,1-1 0,0 0 0,-1 1 0,1-1 0,-1 0 0,0-1 0,0 1 0,0 0 0,0-1 0,0 0 0,0 1 0,0-1 0,0 0 0,0-1 0,-1 1 0,1-1 0,0 1 0,0-1 0,-1 0 0,1 0 0,0 0 0,-7-2 0,5 1-13,0 0-1,1-1 1,-1 1-1,0-1 0,1 0 1,-1-1-1,1 1 0,0-1 1,0 0-1,0 0 1,0 0-1,0 0 0,0-1 1,1 1-1,0-1 0,-4-5 1,6 7 41,1-1-1034,10 1-1405,4 1 1016,16-1-4484,-20 0 2046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7.12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54 0 13109,'0'0'291,"0"17"1662,-2 4-1014,0-1 0,-1 0 0,-9 33 0,-2 13 757,14-66-1665,0 0-1,0 1 1,0-1-1,1 0 1,-1 1-1,0-1 1,0 0 0,1 1-1,-1-1 1,0 0-1,0 0 1,1 1-1,-1-1 1,0 0-1,1 0 1,-1 0-1,1 0 1,-1 1-1,0-1 1,1 0-1,-1 0 1,0 0-1,1 0 1,-1 0 0,1 0-1,-1 0 1,0 0-1,1 0 1,-1 0-1,1 0 1,-1 0-1,0 0 1,1 0-1,-1-1 1,0 1-1,1 0 1,29-5-2,0 0-54,-26 5 18,-1 0-1,1 0 1,-1 0-1,1 0 1,0 1-1,-1 0 1,1-1-1,-1 1 1,1 1 0,-1-1-1,1 0 1,-1 1-1,0 0 1,0 0-1,0 0 1,0 0-1,0 0 1,0 0-1,0 1 1,-1-1-1,1 1 1,-1 0-1,0 0 1,0 0-1,0 0 1,0 0-1,-1 0 1,1 1-1,-1-1 1,0 1-1,1-1 1,-2 1-1,1-1 1,0 1-1,0 6 1,0 4 44,0 0-1,-1-1 1,0 1 0,-1 0-1,0-1 1,-1 1-1,-1-1 1,0 1 0,-6 16-1,7-26 6,1 0-1,-1 0 1,0 0 0,0 0-1,0-1 1,0 1-1,-1 0 1,0-1-1,1 0 1,-1 1-1,0-1 1,-1 0 0,1-1-1,0 1 1,-1 0-1,0-1 1,0 0-1,1 0 1,-1 0-1,0 0 1,-1-1-1,1 0 1,0 0 0,0 0-1,0 0 1,-1 0-1,1-1 1,-1 0-1,1 0 1,0 0-1,-1 0 1,-7-3-1,10 3-33,0 0 0,-1-1 0,1 1 0,0-1 0,0 0-1,-1 0 1,1 0 0,0 0 0,0 0 0,0 0-1,0 0 1,1-1 0,-1 1 0,0-1 0,0 0 0,1 1-1,-1-1 1,1 0 0,0 0 0,-1 0 0,1 0 0,0 0-1,0 0 1,0 0 0,0 0 0,1 0 0,-1-1-1,1 1 1,-1 0 0,1 0 0,0-1 0,0 1 0,0 0-1,0-1 1,0 1 0,1-3 0,29-6-7740,-18 2-244,-4 1 3987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7.4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68 14569,'0'-1'336,"0"-1"0,1 1-1,-1-1 1,1 1 0,-1 0-1,1-1 1,0 1-1,-1-1 1,1 1 0,0 0-1,0 0 1,0-1 0,0 1-1,0 0 1,0 0 0,0 0-1,0 0 1,1 0-1,-1 0 1,0 1 0,1-1-1,-1 0 1,0 1 0,1-1-1,1 0 1,44-12 1761,-37 11-1502,26-4 149,52-2-1,-38 5-2988,-1-3-4515,-36 7-2473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7.8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14 16578,'5'0'508,"4"0"120,7-1 40,10 1 12,4 1-12,5-2-116,-3-1-188,-3 2-380,-5-2-656,-12-7-3317,-5 9 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36.9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57 159 9301,'0'0'5681,"-6"0"-1562,-20 4-1888,14 1-1962,2-3 5913,8-17-2627,2 8-3478,1 0 1,0 1 0,1-1 0,-1 0 0,1 1 0,1-1-1,-1 1 1,1 0 0,0 0 0,7-10 0,-2 5-131,-1 1 1,2 0 0,-1 0 0,18-15-1,-24 24 22,0 0 0,0 0 0,-1 0 0,1 0 0,0 1 0,0-1 0,0 1 0,0-1 0,0 1 0,0 0 0,0-1 0,0 1 0,0 0 0,0 0 0,0 1 0,0-1 0,0 0 0,0 1 0,4 0 0,-3 0 25,1 1 0,-1-1-1,1 0 1,-1 1 0,0 0 0,1 0-1,-1 0 1,0 0 0,0 1 0,2 2 0,1 3 8,0 1 0,0 0 0,-1 0 0,0 1 0,-1 0 0,0 0 0,4 17 0,-6-17 18,1 0 0,1 0 0,0-1 0,0 1 0,0-1-1,1 0 1,1-1 0,11 16 0,-15-23-28,0 1 1,0-1-1,0 0 0,0 0 1,0 0-1,0 0 1,0 0-1,1-1 0,-1 1 1,0-1-1,1 1 0,-1-1 1,0 0-1,1 0 1,-1 0-1,0 0 0,1 0 1,-1 0-1,1-1 0,-1 1 1,0-1-1,5-1 1,1-1-50,-1 0 1,1 0-1,-1-1 1,0 0-1,9-6 1,0-4-182,0-1 1,-1 0 0,0-1-1,13-20 1,-18 24-64,-7 10-194,-2 9 220,-4 21 181,-9 34 286,-133 471 2075,128-431-1656,13-66-8,6-96-21964,-2 34 15920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7:58.1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 19234,'8'0'604,"11"0"104,10 0 64,13 0 28,10 0-140,3 0-272,-3 0-412,2 0-1388,-18-7-2932,-16 7-1,-10 1 1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09.7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0 139 12473,'1'-9'8862,"4"-32"-7957,8 19-733,29-40-1,-42 61-162,0 1 0,1-1 0,-1 1 0,1 0 0,-1-1 0,1 1 0,-1 0 0,1 0 0,0-1 0,-1 1 0,1 0-1,-1 0 1,1 0 0,-1 0 0,1 0 0,0-1 0,-1 1 0,1 0 0,-1 0 0,1 1 0,-1-1 0,1 0 0,0 0 0,-1 0-1,1 0 1,-1 0 0,1 1 0,-1-1 0,1 0 0,-1 0 0,1 1 0,-1-1 0,1 0 0,-1 1 0,1-1 0,-1 1 0,0-1-1,1 1 1,-1-1 0,1 1 0,-1-1 0,0 1 0,0-1 0,1 1 0,-1-1 0,0 1 0,17 29 185,-16-27-166,5 8-5,-4-4 12,1-1 1,0 0-1,1 0 0,0 0 0,-1-1 1,9 9-1,-10-12-27,0 0 0,1-1 0,-1 1 0,0-1 0,1 0 0,-1 0 1,1 0-1,-1 0 0,1 0 0,0 0 0,-1-1 0,1 0 0,0 1 0,-1-1 0,1 0 0,0 0 0,-1 0 1,1-1-1,0 1 0,4-2 0,1 1-4,-1-1-1,1-1 1,-1 1 0,0-1-1,0-1 1,0 1 0,0-1-1,-1 0 1,1-1 0,-1 1-1,0-1 1,0-1-1,-1 1 1,0-1 0,0 0-1,0 0 1,0 0 0,-1-1-1,5-10 1,-9 17 7,0 0-1,0 0 0,0 0 1,0 0-1,0 0 0,0 0 1,0 0-1,0 0 0,0 0 1,-1 0-1,1 0 0,0 0 1,0 0-1,0 0 0,0 0 1,0 0-1,0 0 0,0 0 1,0 0-1,0 0 1,0 0-1,0 0 0,0-1 1,0 1-1,0 0 0,0 0 1,0 0-1,0 0 0,0 0 1,0 0-1,-8 9 232,-10 15 161,9-7-99,0 1 1,1-1-1,2 1 0,-9 31 0,-10 82 1245,11-47-494,0-26-553,-6 37 466,15-31-3670,7-115-15538,-3 30 13567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0.0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41 13545,'0'-2'864,"1"1"-272,8 0 48,4 1 16,9 0 1,7-2 15,5 2-64,3 0-192,-4-1-668,10 0-1176,-14-4-1965,-5-1 1,-3-5 0,-2 1-1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0.7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1 170 13481,'0'-9'231,"0"0"0,1 0 0,1 0 0,0 1 0,0-1 0,0 1 0,1-1 0,0 1 0,1 0 0,0 0 0,0 0 0,1 1 0,-1-1 0,11-10 0,-5 2 68,2-1 39,-12 17-312,0 0 0,0 0 1,0 0-1,0 0 0,0 0 0,0 1 1,0-1-1,0 0 0,0 0 0,0 0 0,0 0 1,1 0-1,-1 0 0,0 0 0,0 0 0,0 0 1,0 0-1,0 0 0,0 0 0,0 0 0,1 0 1,-1 0-1,0 0 0,0 0 0,0 0 0,0 0 1,0 0-1,0 0 0,0 0 0,1 0 0,-1 0 1,0 0-1,0 0 0,0 0 0,0 0 0,0 0 1,0 0-1,0 0 0,1 0 0,-1 0 0,0 0 1,0 0-1,0 0 0,0-1 0,0 1 0,0 0 1,0 0-1,0 0 0,0 0 0,0 0 0,0 0 1,0 0-1,0 0 0,1-1 0,-1 1 1,0 0-1,0 0 0,0 0 0,-2 38 992,0-27-834,2 1 1,-1-1-1,1 1 1,1-1-1,0 1 1,5 19-1,-5-30-176,0 1 0,0-1 0,0 0 0,0 1 1,0-1-1,0 0 0,0 0 0,1 1 0,-1-1 0,0 0 0,1 0 0,-1-1 0,1 1 1,-1 0-1,1 0 0,-1-1 0,1 1 0,0-1 0,-1 1 0,1-1 0,0 0 1,-1 0-1,1 0 0,0 0 0,0 0 0,-1 0 0,1 0 0,0 0 0,-1-1 0,1 1 1,0-1-1,1 0 0,4-1-12,-1 0 1,1 0 0,-1 0-1,1-1 1,-1 0-1,10-7 1,-11 6 3,-1 1-1,0-2 1,0 1 0,0 0 0,0-1-1,-1 0 1,1 1 0,-1-1 0,0-1-1,-1 1 1,1 0 0,-1-1-1,0 1 1,-1-1 0,1 0 0,0-8-1,-19 28 304,8-2-214,1 0 0,0 1-1,0 0 1,2 0 0,-7 16 0,-22 75 281,16-43-168,-6 9-89,5-15-884,-24 100 1,44-155 685,0 0 1,0 0-1,0 0 1,0 0 0,0 0-1,0-1 1,0 1-1,0 0 1,0 0 0,0 0-1,0 0 1,0 0-1,0 0 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1.0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57 13109,'0'-3'396,"2"0"148,9 2 60,5-3 52,8 1 12,10 0-7,7-1-41,0 0-160,-1 1-272,1 1-748,-3-14-2909,-10 12 1,-3 1 0,-12-1-1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1.3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47 1 13613,'0'6'420,"0"5"88,-2 5 52,-3 6 20,-1 6 20,-1 2-19,-4 0-57,3 0-204,0-6-496,16-8-3329,-7-6 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2.1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239 208 12209,'-2'2'56,"-8"16"1631,11-13-488,11-8-167,-5 0-939,0-1-1,-1 0 0,1 0 0,-1-1 0,0 0 1,0 0-1,0-1 0,-1 0 0,0 0 0,0 0 0,0 0 1,5-11-1,-7 13-42,-1 0 1,0 0 0,-1-1-1,1 1 1,-1 0 0,0 0-1,0-1 1,0 1-1,0-1 1,-1 1 0,0-1-1,0 1 1,0-1 0,0 1-1,-1-1 1,0 1 0,1-1-1,-2 1 1,1 0-1,-1-1 1,1 1 0,-1 0-1,-4-6 1,3 6 30,-1 0 0,0 1 0,1-1 0,-1 1 1,0 0-1,-1 0 0,1 1 0,0-1 0,-1 1 0,1 0 0,-1 0 0,0 0 0,0 1 0,0 0 1,0-1-1,0 2 0,0-1 0,0 1 0,0 0 0,0 0 0,0 0 0,0 0 0,0 1 0,0 0 1,0 0-1,0 1 0,0-1 0,1 1 0,-1 0 0,1 0 0,-1 1 0,1-1 0,-1 1 0,1 0 1,0 0-1,1 1 0,-1-1 0,-6 8 0,4-1 5,1 0 0,-1 1 0,2 0 0,0 0 1,0 0-1,1 0 0,0 1 0,-2 20 0,3-10 55,1 1 0,0-1-1,6 38 1,-5-57-140,0-1 1,0 0-1,1 1 1,-1-1-1,1 0 0,0 1 1,-1-1-1,1 0 0,0 0 1,0 1-1,0-1 0,1 0 1,-1 0-1,1 0 0,-1 0 1,1-1-1,-1 1 0,1 0 1,0-1-1,0 1 0,0-1 1,0 1-1,0-1 0,0 0 1,0 0-1,0 0 0,0 0 1,1 0-1,-1-1 0,0 1 1,1-1-1,-1 1 1,1-1-1,-1 0 0,0 0 1,1 0-1,-1 0 0,1 0 1,-1-1-1,4 0 0,3-1-39,0-1 0,0 0 0,0 0 0,-1-1-1,0 0 1,0 0 0,0-1 0,0 0 0,12-11-1,-12 9 9,0-1-1,0 0 0,-1 0 0,0 0 0,-1-1 0,1 0 0,-2-1 0,1 0 0,-1 1 1,-1-1-1,6-20 0,-18 72 711,-11 79-524,16-98-128,0 0 1,-1-1-1,-1 0 0,-1 1 1,-1-2-1,-1 1 1,-20 37-1,23-50 101,-1-1-1,1 0 1,-1-1 0,-1 1-1,1-1 1,-1 0-1,0-1 1,-1 0 0,-10 7-1,12-10 128,0 1 0,-1-1-1,0-1 1,1 1 0,-1-1 0,0-1-1,0 1 1,0-1 0,0 0 0,0-1-1,0 1 1,-1-1 0,-12-2 0,16 1-96,0 1 0,0-1 0,0 0 1,1 0-1,-1-1 0,0 1 1,1-1-1,-1 1 0,1-1 0,-1 0 1,1-1-1,0 1 0,0 0 1,0-1-1,0 0 0,0 0 0,1 0 1,-1 0-1,1 0 0,0 0 1,-2-5-1,4 8-427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19.6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54 166 7329,'0'0'6356,"-6"0"-2544,-21-2-1467,26 3-2130,-1-1-1,1 0 1,0 0-1,0 0 1,0 1-1,0-1 0,-1 0 1,1 0-1,0-1 1,0 1-1,0 0 1,-1 0-1,1 0 1,0-1-1,-2 0 0,3 0-146,1-1 0,-1 1 0,0-1 0,0 1 0,1 0 0,-1-1 0,1 1 0,-1 0 0,1-1 0,-1 1 0,1 0-1,0 0 1,0 0 0,1-3 0,8-10-2,1 0-1,0 0 1,19-17-1,-15 16-119,25-33-1,-29 95-190,-11-42 247,1-1 0,0 1 0,0-1 0,1 1-1,-1-1 1,1 0 0,0 0 0,0 1 0,0-1 0,1-1-1,-1 1 1,1 0 0,0 0 0,0-1 0,6 5 0,-6-6-3,1 0 0,-1 0 0,1 0 0,0-1 0,-1 1 0,1-1 0,0 0 0,0 0 0,0-1 0,0 1 0,0-1 0,-1 0 0,1 0 0,0 0 0,0 0 0,0-1 0,0 1 0,6-3 0,1 0-19,-1 0 0,0-1 1,-1 0-1,1-1 0,0 0 0,-1 0 0,14-11 1,-19 13 7,0-1 0,-1 1 0,1 0 0,0-1 0,-1 0 1,0 0-1,0 0 0,0 0 0,0 0 0,-1-1 0,0 1 0,0-1 1,0 0-1,0 1 0,-1-1 0,1 0 0,-1 0 0,0-7 1,-20 33 219,1 10-93,1 1 0,2 1 0,1 0 0,-14 50 0,-25 146 153,32-130-554,19-89-22,1-6-177,0 0 1,0 0-1,0 1 0,0-1 1,1 1-1,0-1 1,0 5-1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20.0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83 13641,'0'-1'548,"0"-2"36,2 0 64,7-1 24,11 0 9,9-1 3,7-1-8,4 0-80,1 1-216,-1 1-776,5-2-1252,-13-1-1765,-9 1 1,-1-4 0,-5-2-1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20.6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8 178 13521,'-1'0'61,"1"0"-1,0 0 1,-1-1 0,1 1-1,0 0 1,-1 0-1,1 0 1,0 0-1,0 0 1,-1 0 0,1 0-1,0-1 1,-1 1-1,1 0 1,0 0-1,0 0 1,-1-1 0,1 1-1,0 0 1,0 0-1,0-1 1,-1 1-1,1 0 1,0 0 0,0-1-1,0 1 1,0 0-1,0 0 1,0-1-1,0 1 1,-1 0 0,1-1-1,0 1 1,0 0-1,0-1 1,0 1-1,0-1 1,4-18 1059,10-15 69,-5 21-905,-1 1-1,2-1 0,11-11 1,17-21 141,-38 44-406,0 1 0,0 0-1,0-1 1,0 1 0,1-1 0,-1 1-1,0-1 1,0 1 0,0 0-1,1-1 1,-1 1 0,0 0 0,1-1-1,-1 1 1,0 0 0,1 0 0,-1-1-1,0 1 1,1 0 0,-1 0 0,0-1-1,1 1 1,-1 0 0,1 0-1,-1 0 1,1 0 0,-1 0 0,0-1-1,1 1 1,-1 0 0,2 0 0,2 15 637,-1 0-536,-1-7-52,0 0 1,1 0-1,0 0 0,0-1 0,1 1 1,0-1-1,0 0 0,6 8 0,-8-12-61,1-1 1,0 0-1,-1 1 0,1-1 0,0 0 0,0 0 0,0-1 1,0 1-1,1 0 0,-1-1 0,0 0 0,1 0 0,-1 0 1,1 0-1,-1-1 0,1 1 0,-1-1 0,1 0 0,-1 0 1,1 0-1,-1-1 0,5 0 0,-2 0-14,1 0 0,0-1 0,-1 0 0,1 0 0,-1-1 0,0 0 0,0 0 1,0 0-1,9-8 0,-12 9-2,0 0 0,0-1 0,0 1 1,0-1-1,-1 0 0,0 0 1,1 0-1,-1 0 0,0 0 0,0 0 1,-1-1-1,1 1 0,-1-1 0,0 1 1,0-1-1,0 0 0,0 1 0,0-1 1,-1-4-1,-4 13 40,-1-1-1,1 0 1,0 1 0,0 0-1,1 0 1,0 0 0,-5 8-1,-9 32 132,2 1-1,2 1 1,-11 73-1,-1 8 61,13-87-224,7-25-479,0 1 0,-4 30 0,9-46 400,0-1 0,0 0-1,0 1 1,0-1 0,0 0 0,0 0 0,0 1-1,0-1 1,0 0 0,1 1 0,-1-1 0,0 0 0,0 1-1,0-1 1,0 0 0,0 1 0,1-1 0,-1 0-1,0 0 1,0 1 0,0-1 0,1 0 0,-1 0 0,0 0-1,1 1 1,-1-1 0,0 0 0,0 0 0,1 0-1,-1 0 1,0 0 0,1 1 0,-1-1 0,0 0-1,1 0 1,-1 0 0,0 0 0,1 0 0,-1 0 0,0 0-1,1 0 1,-1 0 0,1 0 0,0-1-404,-1 1 0,1 0 1,0 0-1,0 0 1,0-1-1,-1 1 0,1 0 1,0-1-1,0 1 0,-1-1 1,1 1-1,0-1 0,-1 1 1,1-1-1,0 1 0,-1-1 1,1 0-1,-1 1 0,1-2 1,4-8-3513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37.3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90 10173,'49'0'8304,"6"-1"-4203,2-2-3274,60-9 0,-116 11-985,0 1-1,1 0 0,-1-1 0,1 1 1,-1-1-1,1 1 0,-1-1 1,0 0-1,0 0 0,1 0 1,-1 1-1,0-1 0,0 0 0,0-1 1,0 1-1,0 0 0,0 0 1,0 0-1,0 0 0,0-1 1,-1 1-1,1 0 0,0-1 1,0-2-1,15-20-6261,-8 13 1808,-2-1-1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21.0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76 13977,'0'-3'516,"5"-2"52,6-1 28,8 0 8,8-1 1,11-1-1,5 3-76,1 1-220,-1-1-264,0 2-1152,-7-12-2341,-4 11 1,-6-1 0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21.4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65 0 13145,'0'4'472,"0"4"152,-2 5 100,-2 8 88,0 3 29,-6 6 7,0 2 4,0 2-52,-1-2-124,4-4-500,1-6-556,5-6-1108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8:22.2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267 191 10805,'-1'4'4556,"-6"22"-1842,34-59-1896,-3 6-755,-20 21-46,0-1 0,-1 1 0,0-1 0,0 1 0,0-1 0,-1 0 0,0 0 0,-1 0 0,1 0-1,0-15 1,-2 20 7,0-1 0,0 0 0,0 1-1,-1-1 1,1 0 0,-1 1-1,1-1 1,-1 0 0,0 1 0,0-1-1,0 1 1,0 0 0,0-1-1,-1 1 1,1 0 0,-1-1 0,1 1-1,-1 0 1,0 0 0,0 1-1,0-1 1,0 0 0,0 1 0,0-1-1,-1 1 1,1-1 0,-1 1 0,1 0-1,0 0 1,-1 0 0,0 0-1,-2 0 1,-3-1 50,-1 1 1,1 0-1,0 0 1,0 1-1,-1 0 0,1 0 1,0 1-1,-1 0 0,1 1 1,0-1-1,0 2 0,0-1 1,0 1-1,1 0 0,-10 6 1,9-4-15,0 0 0,1 1 1,0 0-1,0 1 0,0-1 1,1 1-1,0 1 0,0-1 1,1 1-1,0 0 0,0 0 1,1 0-1,-5 12 0,3-4 15,0 0 0,1 1 0,1 0 0,1 0 0,0 0 0,1 0 0,1 0 0,0 0 0,1 0 0,5 29 0,-5-44-71,1 1 1,0 0-1,0-1 0,0 1 1,0 0-1,0-1 0,1 1 0,-1-1 1,1 0-1,0 1 0,-1-1 1,1 0-1,0 0 0,0 0 1,1 0-1,-1-1 0,0 1 0,3 1 1,-1-1-14,1 0 1,-1-1-1,1 1 0,-1-1 1,1 0-1,-1 0 1,1-1-1,0 1 1,-1-1-1,7 0 0,0-1-39,1-1 0,0 0 0,-1-1 0,1 0 0,-1 0 0,0-1 0,20-11 0,-20 8-20,0 0 0,0-1 0,-1-1 0,0 1 0,-1-2 0,0 1 0,10-15 0,-13 16 35,-1 0 1,1 0 0,-1-1-1,-1 0 1,0 0-1,0-1 1,0 1 0,-1-1-1,-1 1 1,2-12 0,-8 27 167,-1 0 1,1 0-1,1 0 1,-7 13 0,3 13-21,1 1 0,-3 43 0,7-48-76,-1 0 0,-2 0 0,0-1 1,-13 37-1,15-56-11,-1 0-1,0 0 1,0-1 0,0 0 0,-1 0-1,0 0 1,0 0 0,-1-1-1,0 0 1,0 0 0,-1 0 0,1-1-1,-1 0 1,0 0 0,-1-1 0,1 0-1,-1 0 1,-14 5 0,12-6 117,-1-1 0,0 1 1,0-2-1,1 1 0,-1-1 0,-12-1 0,19 0-47,1 0-1,-1 0 0,1 0 0,-1-1 0,0 0 0,1 1 0,-1-1 0,1 0 0,-1-1 1,1 1-1,-1 0 0,1-1 0,0 0 0,0 0 0,0 0 0,0 0 0,0-1 0,0 1 0,1-1 1,-1 1-1,-2-5 0,5 7-155,-1-1 1,1 1-1,0 0 1,0-1-1,0 1 1,-1-1-1,1 1 1,0 0 0,0-1-1,0 1 1,0-1-1,0 1 1,0-1-1,0 1 1,0-1-1,0 1 1,0 0-1,0-1 1,0 1-1,0-1 1,0 1-1,0-1 1,0 1 0,0-1-1,1 1 1,-1 0-1,0-1 1,0 1-1,1-1 1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39.05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124 231 10425,'-2'2'331,"1"-1"0,0 0-1,-1 0 1,0 1 0,1-1 0,-1 0 0,0 0-1,0 0 1,1-1 0,-1 1 0,0 0 0,0-1-1,0 1 1,0-1 0,0 1 0,0-1 0,0 0 0,0 0-1,0 0 1,0 0 0,0 0 0,0-1 0,0 1-1,0-1 1,0 1 0,0-1 0,0 0 0,1 1-1,-5-3 1,5 1-203,-1 1 0,1 0 0,-1-1-1,1 1 1,-1-1 0,1 0 0,0 1-1,0-1 1,0 0 0,0 0 0,0 0 0,0 0-1,1 0 1,-1 0 0,0 0 0,1 0-1,0 0 1,-1 0 0,1-3 0,0 2-30,-1-8 609,1-1-1,0 1 1,3-21 0,-2 28-578,0 1 1,0-1-1,0 1 1,1 0 0,-1-1-1,1 1 1,0 0-1,0 0 1,0 0-1,0 0 1,0 0 0,1 1-1,-1-1 1,1 1-1,-1-1 1,5-1 0,6-6-106,0 1 0,1 1 0,0 0 0,0 1 0,0 1 0,1 0 0,1 1 0,-1 0 0,18-2 0,-30 7-27,10-3-29,0 1 0,0 1 1,0 1-1,0 0 0,17 1 0,-26 0 31,0 0 0,0 0 0,-1 1-1,1-1 1,0 1 0,0 0 0,-1 0 0,1 0 0,-1 0-1,1 0 1,-1 1 0,0 0 0,0-1 0,0 1-1,-1 0 1,1 1 0,-1-1 0,1 0 0,-1 1 0,0-1-1,2 5 1,1 7 81,0 0 0,-1 0 0,-1 1-1,0-1 1,-1 1 0,0 0 0,-2-1-1,0 1 1,0 0 0,-2 0 0,0-1-1,0 1 1,-9 27 0,7-33-49,1-1-1,-1 1 1,-1-1-1,0 0 1,0 0 0,-1 0-1,0-1 1,0 0 0,-1 0-1,0-1 1,-1 1-1,0-1 1,0-1 0,0 0-1,0 0 1,-1-1-1,0 0 1,-1 0 0,1-1-1,-1 0 1,1-1 0,-1 0-1,-12 2 1,8-3-17,1 1 0,-1 0 1,1 1-1,0 0 0,0 1 1,0 0-1,1 1 0,-1 1 1,-15 11-1,20-12 5,1 0 0,1 0 0,-1 1 0,1 0 0,0 0 0,1 1 0,-1-1 0,2 1 1,-1 0-1,1 1 0,0-1 0,1 1 0,0-1 0,0 1 0,-1 10 0,0 7 79,2 1 1,0 0 0,3 28-1,0-9 981,14-63-516,-4 0-594,2 1 1,0-1-1,1 2 1,0 0-1,1 1 1,1 0-1,0 2 1,20-13-1,-33 23 6,0 0-1,0 1 0,0-1 0,0 1 0,1 0 1,-1 0-1,0 0 0,0 1 0,1-1 1,-1 1-1,0-1 0,1 1 0,-1 0 1,1 0-1,-1 1 0,0-1 0,1 1 0,-1 0 1,0 0-1,0 0 0,0 0 0,1 0 1,-1 1-1,0-1 0,-1 1 0,1 0 1,0 0-1,0 0 0,4 5 0,6 5 66,0 2 0,-1-1 0,0 2 0,11 18 0,-16-23 5,10 18 116,-15-21-111,2-1 1,-1 0-1,1 0 0,0-1 0,0 1 0,0-1 0,1 0 1,0 0-1,5 4 0,-9-8-38,1 0 0,-1-1 0,0 1 0,1-1 0,-1 1 0,0-1 0,1 1 0,-1-1 0,1 0 0,-1 0 0,0 0 0,1 0 0,-1 0 0,1 0 0,-1 0 0,1-1 0,-1 1 0,0 0 0,3-2 0,0 1-21,0-1 1,-1 0-1,1-1 0,-1 1 1,0 0-1,6-6 0,-1-1-404,0 0 0,-1 0 0,13-20-1,-15 20-961,2 0 0,-1 1 0,10-10 0,1-2-8091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18.2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93 187 11165,'-10'9'8171,"-10"0"-6022,19-9-2130,0 0 0,0 1 0,0-1 0,0 0 0,0 0 0,1 1 0,-1-1 0,0 0 0,0 0 0,0 0 0,0 0 0,0 0 0,0 0 0,0 0 0,1 0 0,-1-1 0,0 1 0,0 0 0,0 0 0,0-1 0,0 1 0,1-1 0,-1 1 0,0-1 0,0 1 0,1-1 0,-1 1 0,0-1 0,1 0 0,-1 1 0,1-1 0,-1 0 0,0 1 0,1-1 0,0 0 0,-1 0 0,1 0 0,-1 1 0,1-1 0,0 0 0,0 0-1,-1 0 1,1 0 0,0 0 0,0 0 0,0 0 0,0-7-2,0 1 0,0 0-1,0-1 1,1 1-1,1 0 1,-1 0-1,1-1 1,0 1 0,0 0-1,1 1 1,0-1-1,1 0 1,-1 1 0,1 0-1,0 0 1,1 0-1,-1 0 1,1 1-1,0 0 1,1 0 0,-1 0-1,1 0 1,8-4-1,-9 5-21,1 0 0,0 1 0,0 0-1,0 0 1,1 0 0,-1 1 0,1-1 0,9 0-1,-14 2 5,0 1 1,0 0-1,0 0 0,0 0 0,0 0 0,0 1 0,0-1 0,0 0 0,0 1 0,0-1 0,0 1 1,0 0-1,0 0 0,-1 0 0,1 0 0,0 0 0,0 0 0,-1 0 0,1 1 0,-1-1 1,1 0-1,-1 1 0,0-1 0,0 1 0,1 0 0,-1-1 0,0 1 0,0 0 0,0 0 0,-1 0 1,1-1-1,0 4 0,6 16 9,-2 0 0,-1 0 0,0 1 1,-1-1-1,-1 29 0,-10 110 16,3-121-13,-2 0 0,-1-1 0,-2 0 0,-2 0 0,-30 65 0,38-94 0,-1-1 0,0 0 0,0-1 0,0 1 0,-1-1 0,0 0 1,0 0-1,-1-1 0,-10 8 0,15-12-8,0-1 1,0 0 0,-1 1-1,1-1 1,0 0 0,-1 0-1,1-1 1,0 1 0,-1 0 0,1-1-1,-1 1 1,1-1 0,-1 0-1,1 0 1,-1 0 0,-2-1-1,3 1-2,-1-1-1,1 0 0,-1 0 0,1-1 1,0 1-1,-1 0 0,1-1 0,0 1 1,0-1-1,0 0 0,0 0 0,1 0 1,-1 0-1,0 0 0,1 0 0,-1 0 1,1-1-1,-2-3 0,1 2-6,0-1-1,0 1 0,0 0 1,0-1-1,1 0 1,0 1-1,0-1 1,0 0-1,1 0 1,-1 0-1,1 1 1,0-1-1,0 0 1,1 0-1,0 0 0,0 1 1,0-1-1,0 0 1,1 1-1,-1-1 1,1 1-1,0-1 1,1 1-1,-1 0 1,4-4-1,-2 3-3,1 0 1,0 0-1,0 0 0,0 1 1,0-1-1,1 1 0,0 1 0,0-1 1,0 1-1,0 0 0,0 1 1,1-1-1,-1 1 0,1 0 1,0 1-1,-1 0 0,9-1 0,-5 1 11,-1 1-1,1 0 0,0 0 1,0 1-1,-1 0 0,1 1 1,0 0-1,-1 0 1,1 1-1,-1 1 0,0-1 1,0 2-1,0-1 0,-1 1 1,0 0-1,0 1 0,0 0 1,0 0-1,-1 1 0,0 0 1,0 0-1,-1 0 0,0 1 1,5 9-1,-9-15-321,-1 1-1,1-1 1,0 0 0,0 0 0,1 0-1,-1 0 1,0 0 0,1 0-1,-1-1 1,1 1 0,4 2-1,-5-4-238,-1 0-1,0 1 1,1-1-1,-1 0 0,0 0 1,1 0-1,-1 0 0,0 0 1,1 0-1,-1 0 1,1 0-1,-1 0 0,0-1 1,1 1-1,-1 0 1,0-1-1,0 1 0,2-2 1,6-5-3525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19.0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 1 9061,'-1'4'3304,"0"20"-1629,1 221 4878,1-250-6561,0 1 0,0 0 0,0 0-1,1 1 1,-1-1 0,1 0 0,0 0-1,0 1 1,0-1 0,1 1 0,-1-1 0,1 1-1,0 0 1,-1 0 0,2 0 0,-1 1 0,0-1-1,0 1 1,1 0 0,-1 0 0,1 0-1,0 0 1,0 0 0,0 1 0,0 0 0,0 0-1,0 0 1,0 0 0,0 0 0,0 1-1,0 0 1,0 0 0,0 0 0,0 0 0,1 1-1,-1 0 1,0-1 0,0 2 0,0-1-1,0 0 1,-1 1 0,1-1 0,0 1 0,-1 0-1,1 1 1,-1-1 0,1 1 0,-1-1 0,0 1-1,0 0 1,3 4 0,3 5 93,-1 0 0,-1 0 0,0 1 0,0 0 1,-1 0-1,-1 1 0,0 0 0,-1 0 0,-1 0 0,0 0 1,-1 1-1,0-1 0,-1 1 0,-1-1 0,0 1 0,-1-1 0,-4 22 1,4-32-19,-1 0 1,1 0 0,-1 0-1,0 0 1,0 0 0,-1 0-1,1-1 1,-1 1 0,0-1 0,0 0-1,0 1 1,0-1 0,0-1-1,-1 1 1,1 0 0,-1-1-1,0 0 1,-6 3 0,8-3-27,-1-1 1,0 0 0,0 0-1,0-1 1,0 1-1,0 0 1,0-1 0,0 0-1,-1 0 1,1 0-1,0 0 1,0 0 0,0-1-1,0 1 1,0-1 0,0 0-1,0 0 1,0 0-1,0 0 1,0 0 0,1-1-1,-1 1 1,0-1-1,1 0 1,-1 0 0,-3-4-1,-6-18 137,12 23-186,-1 1 1,1-1-1,0 0 0,-1 0 1,1 1-1,0-1 0,0 0 1,0 1-1,-1-1 0,1 0 1,0 0-1,0 0 1,0 1-1,0-1 0,0 0 1,1 0-1,-1 1 0,0-1 1,0 0-1,0 0 0,1 1 1,-1-1-1,0 0 0,1 1 1,-1-1-1,0 0 1,1 1-1,0-2 0,0 2-187,0 0 0,-1 0 1,1 0-1,0 0 0,0 1 0,-1-1 0,1 0 0,0 0 0,-1 1 0,1-1 1,0 0-1,-1 1 0,1-1 0,0 0 0,-1 1 0,1-1 0,-1 1 0,1-1 0,-1 1 1,1-1-1,-1 1 0,1 0 0,0 0 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19.4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80 12589,'1'-1'292,"-1"0"0,0 0 0,1 0 0,-1 0 0,1 0-1,0 0 1,-1 0 0,1 0 0,-1 0 0,1 0 0,0 0 0,0 1-1,0-1 1,-1 0 0,1 1 0,0-1 0,0 0 0,0 1 0,0-1 0,0 1-1,0-1 1,0 1 0,2-1 0,33-9 805,-25 8-303,130-27 969,-48 15-5312,-67 10 820,9 3-5752,-24 1 4240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20.26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148 77 14289,'-5'4'338,"0"0"0,0 0 0,0 0 0,0 1 0,-5 7 0,7-9-144,1 0-1,0 0 1,-1 0 0,0 0-1,1 0 1,-1-1 0,0 1-1,0-1 1,-1 0 0,1 0-1,0 0 1,-1 0 0,1-1-1,-1 1 1,0-1 0,1 0-1,-1 0 1,-5 1-1,8-3-173,0 1 0,1 0 0,-1 0-1,0-1 1,1 1 0,-1 0 0,0-1-1,1 1 1,-1-1 0,0 1 0,1-1-1,-1 1 1,1-1 0,-1 1-1,1-1 1,-1 1 0,1-1 0,-1 0-1,1 1 1,0-1 0,-1 0 0,1 1-1,0-1 1,0 0 0,-1 0 0,1 1-1,0-1 1,0 0 0,0 0-1,0 1 1,0-1 0,0 0 0,0 0-1,0 1 1,0-1 0,0 0 0,1 0-1,-1 1 1,0-2 0,8-31 91,-5 26-115,-1 0 1,2 1-1,-1-1 0,1 0 0,0 1 1,0 0-1,6-7 0,-7 10-3,0 0 1,0 0-1,0 0 0,1 0 0,-1 1 1,1 0-1,-1-1 0,1 1 0,0 0 1,0 1-1,0-1 0,0 1 0,8-2 1,-11 3 7,1 0 1,-1 0-1,1 0 1,-1 0 0,0 1-1,1-1 1,-1 1 0,0-1-1,1 1 1,-1-1-1,0 1 1,0 0 0,0 0-1,0-1 1,1 1-1,-1 0 1,0 0 0,0 0-1,0 0 1,-1 0 0,1 1-1,0-1 1,0 0-1,-1 0 1,1 0 0,0 1-1,-1-1 1,0 0 0,1 1-1,0 2 1,9 47 113,-10-48-103,7 60 217,-2 0 1,-4 1-1,-2-1 1,-2 1-1,-13 63 1,12-108-118,-1-1 1,-1 1-1,-13 28 1,18-43-89,-1 0 1,0 0-1,0 0 0,0-1 1,0 1-1,-1-1 1,1 1-1,-1-1 1,0 0-1,0 0 0,0 0 1,0 0-1,-1 0 1,1-1-1,-1 0 0,0 1 1,1-1-1,-1-1 1,0 1-1,0-1 0,0 1 1,-5 0-1,6-2-28,1 0-1,-1 0 1,1-1 0,-1 1-1,1-1 1,0 1 0,-1-1-1,1 0 1,0 0 0,-1 0-1,1 0 1,0 0 0,0-1-1,0 1 1,0-1 0,0 1-1,1-1 1,-1 0 0,0 1-1,1-1 1,-1 0 0,1 0-1,-1 0 1,1 0 0,0-1-1,0 1 1,0 0 0,0 0-1,0-1 1,1 1 0,-1-1-1,1 1 1,-1-3 0,0-3-48,0-1 0,0 1 1,1-1-1,0 1 0,0-1 1,1 1-1,0-1 0,3-11 0,0 12-3,-1 0 0,1-1 0,0 1 0,0 1 0,1-1 0,1 1 0,-1-1 0,1 1 0,0 1 0,0-1 0,1 1 0,0 0 0,15-9 0,-19 12 48,1 1 1,1 0-1,-1-1 1,0 1-1,0 1 1,1-1 0,-1 1-1,1-1 1,-1 1-1,1 1 1,0-1 0,0 1-1,-1-1 1,1 1-1,0 1 1,-1-1 0,1 1-1,0-1 1,-1 1-1,1 1 1,-1-1 0,1 1-1,-1 0 1,0 0-1,1 0 1,-1 0 0,0 1-1,4 3 1,3 5 90,-2-1-1,1 2 1,-1-1 0,-1 1 0,0 1 0,-1 0 0,10 23-1,-10-21 124,0 1 0,1-1 0,1-1 0,1 1-1,12 14 1,-19-27-201,-1-1 0,1 1 0,-1 0-1,1-1 1,-1 1 0,1-1 0,0 0 0,0 0 0,-1 0-1,1 0 1,0 0 0,0 0 0,0-1 0,0 0 0,0 0-1,0 0 1,0 0 0,0 0 0,0 0 0,0-1 0,0 1-1,0-1 1,0 0 0,0 0 0,0 0 0,-1 0-1,1-1 1,0 1 0,4-4 0,1 1-797,0-1 1,-1-1-1,12-10 1,11-18-7882,-23 22 4668,-2-1-1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21.6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 23 10365,'-10'-22'11469,"11"25"-10980,13 28 73,1 0-1,2-2 0,35 50 1,-12-20 207,-12-15-202,176 250 4089,-193-286-6744,-11-8 1802,1 1 0,0-1 0,-1 0 0,1-1 0,0 1 0,-1 0 1,1 0-1,0 0 0,-1 0 0,1 0 0,-1-1 0,1 1 0,0 0 0,-1 0 1,1-1-1,-1 1 0,1-1 0,-1 1 0,1 0 0,-1-1 0,1 1 0,-1-1 1,1 1-1,-1-1 0,1 0 0,-1 1 0,0-1 0,1 1 0,-1-1 0,0 0 0,0 1 1,0-1-1,1 1 0,-1-1 0,0 0 0,0 1 0,0-1 0,0 0 0,0 0 1,5-29-8228,-6 11 4256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22.14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293 0 11145,'0'0'355,"-10"17"1705,-25 112 1656,-3 6-1226,32-116-2150,-49 125 2244,47-127-2088,-1 0 1,0 0 0,-1-1-1,-1-1 1,-25 29 0,24-33-1661,-20 9 5165,21-15-5394,1-2-4651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37.9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247 186 9205,'0'0'170,"0"1"1,0 0 0,0 0-1,0-1 1,0 1 0,0 0-1,0 0 1,1-1 0,-1 1-1,0 0 1,0 0-1,1-1 1,-1 1 0,0 0-1,1-1 1,-1 1 0,0 0-1,1-1 1,-1 1 0,1 0-1,-1-1 1,1 1-1,0-1 1,-1 1 0,1-1-1,-1 0 1,1 1 0,0-1-1,-1 1 1,1-1 0,0 0-1,0 0 1,-1 1-1,1-1 1,0 0 0,0 0-1,-1 0 1,1 0 0,0 0-1,0 0 1,1 0-13,-1 0 0,1 0-1,-1-1 1,1 1 0,-1-1 0,1 1 0,-1-1 0,0 0 0,1 1 0,-1-1 0,0 0-1,0 0 1,1 0 0,-1 0 0,0 0 0,0 0 0,0 0 0,0 0 0,1-3-1,2-2-45,-1-1-1,0 0 0,0 0 0,-1 0 0,0 0 0,0-1 0,0 1 0,-1-1 1,-1 1-1,1-1 0,-1-7 0,0 11-77,-1 1 0,1-1 0,-1 0 1,0 1-1,0-1 0,0 0 0,-1 1 0,1-1 0,-1 1 1,1 0-1,-1-1 0,-1 1 0,1 0 0,0 0 0,-1 0 1,1 1-1,-1-1 0,0 0 0,0 1 0,0 0 0,0 0 1,0 0-1,-5-3 0,0 2 20,1 0-1,-1 0 1,1 1 0,-1 0-1,0 0 1,0 1 0,0 0-1,0 0 1,0 1 0,0 0-1,-16 2 1,18-1-51,0 0 0,-1 1 0,1 0 0,0 1 0,1-1-1,-1 1 1,0 0 0,1 1 0,0-1 0,-1 1 0,1 0 0,1 0 0,-1 1 0,1 0 0,-7 7 0,3 0 36,1 0 0,0 1 0,0 0 0,1 0 0,1 0 0,0 1 0,1 0-1,0-1 1,1 2 0,1-1 0,0 0 0,1 0 0,1 1 0,0-1 0,1 0 0,0 1 0,1-1 0,1 0 0,4 14 0,-5-24-23,-1 0 0,0-1 1,1 1-1,0-1 0,0 1 0,0-1 0,0 0 0,1 0 0,-1 0 1,1 0-1,-1 0 0,1 0 0,0-1 0,0 1 0,1-1 1,-1 0-1,0 0 0,1 0 0,-1-1 0,1 1 0,0-1 0,-1 0 1,1 0-1,0 0 0,0 0 0,0-1 0,0 1 0,0-1 0,-1 0 1,1 0-1,0-1 0,0 1 0,0-1 0,0 0 0,0 0 1,4-2-1,3 0-10,-1-1 0,0 0 0,0-1 1,0-1-1,-1 1 0,1-1 1,-1-1-1,-1 0 0,1 0 0,-1-1 1,13-15-1,-18 19-14,44-65-116,-44 62 96,0 1 1,0-1-1,0 1 0,0-1 1,-1 0-1,0 0 1,-1 0-1,0 0 0,1-10 1,-18 69 18,17 85 120,-1 17 199,0-148-212,-1-1 0,0 0 0,1 1 1,-2-1-1,1 0 0,-1 0 0,1 0 1,-1 0-1,-1 0 0,1-1 0,-1 1 0,0 0 1,0-1-1,0 0 0,0 0 0,-1 0 1,0 0-1,0 0 0,0-1 0,-8 6 1,5-6 136,0 1 0,0-2 1,0 1-1,0-1 1,-1 0-1,1 0 0,-1-1 1,1 0-1,-1 0 1,0-1-1,1 0 0,-1 0 1,1-1-1,-9-2 1,11 3-137,0-1 0,0 1 0,0-1 0,0-1 0,0 1 0,0-1 0,1 0 0,-1 0 0,0 0 0,1-1 0,-1 1 0,1-1 0,-5-4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54.9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174 154 10633,'0'0'9832,"0"-4"-7208,3-16-2244,0 16-357,-1 0-1,1-1 0,0 1 0,0 0 0,0 1 0,0-1 1,1 0-1,0 1 0,6-5 0,42-27 78,-45 31-80,6-4-8,1 1 0,-1 0 1,2 1-1,16-6 0,-24 10 10,1 1 1,-1-1-1,1 1 1,-1 0-1,1 1 1,0 0-1,-1 0 1,1 0-1,-1 1 0,12 3 1,-15-3-11,-1 1 0,1-1 0,-1 1 0,1 0 0,-1 0 0,0 0 0,0 1 0,0-1 0,0 1 0,0-1 0,0 1 0,-1 0 0,1 0 0,-1 0 0,0 1 0,0-1 0,0 0 0,-1 1 0,1-1 0,-1 1 0,0 0 0,0-1 0,0 1 0,0 0 0,0 0 0,-1 5 0,1-2 0,-1 0 0,0 0-1,0 1 1,0-1 0,-1 0 0,0 0 0,-1 0-1,1 0 1,-2 0 0,1 0 0,-1 0 0,0 0-1,-5 7 1,-5 6 33,-2-1-1,-1 0 1,0-2 0,-22 19-1,28-27-9,-1-1 0,0 0 0,-1-1 1,1 0-1,-1-1 0,-1 0 0,1 0 0,-26 6 0,20-12 190,18 0-223,0 0-1,0 0 0,-1-1 0,1 1 1,0 0-1,0 0 0,0 0 0,0 0 1,0-1-1,-1 1 0,1 0 0,0 0 1,0 0-1,0-1 0,0 1 0,0 0 1,0 0-1,0-1 0,0 1 0,0 0 1,0 0-1,0 0 0,0-1 0,0 1 1,0 0-1,0 0 0,0-1 0,0 1 1,0 0-1,0 0 0,0 0 0,0-1 1,0 1-1,1 0 0,-1 0 0,0 0 1,0-1-1,0 1 0,2-2-8,-1 1 0,1-1-1,-1 1 1,1-1 0,-1 1 0,1 0-1,0-1 1,0 1 0,-1 0 0,1 0-1,0 0 1,0 0 0,4 0 0,13-4 21,-2 0-25,-1 2-1,0 0 1,18-1-1,-29 3 13,0 1-1,-1 0 0,1 1 0,0-1 1,-1 1-1,1 0 0,0 0 0,-1 1 1,1-1-1,-1 1 0,0 0 0,1 0 1,-1 1-1,0-1 0,5 5 0,15 12 73,-15-12 5,0 1-1,0-1 0,10 12 1,-17-15-48,1-1 1,-1 1 0,0-1 0,0 1 0,0-1 0,-1 1 0,1 0 0,-1 0 0,0 0-1,0 0 1,0 0 0,0 0 0,-1 5 0,1 5 136,0 1-1,-2-1 1,1 1 0,-5 19-1,3-29-83,1 1 0,-1 0 0,-1-1-1,1 1 1,-1-1 0,0 0 0,0 0-1,-1 0 1,1 0 0,-1-1 0,0 0 0,0 1-1,-8 5 1,-5 4 340,-1-1-1,0-1 0,-1 0 0,0-1 1,-1-1-1,0-1 0,-26 8 0,36-14-350,0-1-1,0 0 0,-1 0 0,1-1 1,0 0-1,-1-1 0,1 0 1,-1-1-1,1 0 0,-1-1 0,1 0 1,0 0-1,0-1 0,0-1 1,0 1-1,1-2 0,-13-6 0,8 2-69,1 0 0,0-1 0,-19-19 0,27 24-2,1 1-1,0-1 1,0 0 0,0 0 0,0 0 0,1-1 0,0 1 0,0-1 0,1 0 0,-1 0 0,1 0 0,-1-8 0,68 53-7135,-53-33 3822,-9-5 1825,1 1-1,-1-1 0,1 1 0,0-1 0,0 0 1,-1-1-1,6 1 0,8-1-3708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38.8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 83 12041,'0'0'111,"-1"0"0,1 0-1,0 0 1,-1 0 0,1-1 0,0 1-1,-1 0 1,1 0 0,0 0 0,0-1 0,-1 1-1,1 0 1,0 0 0,0-1 0,-1 1-1,1 0 1,0 0 0,0-1 0,0 1-1,0 0 1,-1-1 0,1 1 0,0 0 0,0-1-1,0 1 1,0 0 0,0-1 0,0 1-1,0 0 1,0-1 0,0 1 0,0 0-1,0-1 1,0 1 0,0 0 0,0-1-1,0 1 1,1 0 0,-1-1 0,0 1 0,0 0-1,0-1 1,0 1 0,1 0 0,-1 0-1,0-1 1,0 1 0,0 0 0,1 0-1,-1-1 1,11-16 1837,-4 11-1716,-1 0 0,2 1 0,-1 0 0,1 0 0,-1 0 0,11-3 0,-15 6-184,1 0 0,-1 0 0,1 1 0,0 0 0,-1 0 0,1 0 0,0 0 0,0 1 0,0-1 0,0 1 0,-1 0 0,1 0 0,0 1 0,0-1 0,0 1 0,6 1 0,-8 0-19,0-1 0,-1 1 0,1-1 1,-1 1-1,1 0 0,-1-1 0,1 1 0,-1 0 0,0 0 1,0 0-1,0 0 0,0 0 0,0 0 0,-1 0 0,1 1 1,-1-1-1,1 0 0,-1 0 0,0 0 0,0 1 0,0-1 0,0 0 1,0 0-1,-1 4 0,-9 56 516,10-60-510,-5 11 181,1 0 1,-2-1-1,0 0 0,0 0 1,-1 0-1,-1-1 1,1 0-1,-2-1 0,-13 15 1,10-12 195,17-15-354,-1 0-1,1 0 1,0 0 0,0 1-1,0 0 1,0 0 0,9-1-1,53-2-435,-61 4 364,-1 1-1,1 0 1,-1 0-1,1 0 1,-1 0-1,0 1 1,0 0-1,0 0 1,0 1-1,0-1 1,0 1-1,0 0 1,-1 0-1,0 1 1,1-1-1,-1 1 1,0 0-1,3 5 1,-2-2 8,0 0 0,0 1 0,-1 0 0,0 0 0,0 0 0,-1 0 0,0 0 1,-1 1-1,1 0 0,1 16 0,-3-16 48,-1 0-1,0 1 1,0-1 0,-1 0-1,0 0 1,0 0 0,-1 0 0,0 0-1,-1 0 1,-6 13 0,7-17 30,-1 0 0,0 0 0,0 0 0,0 0 0,-1-1 0,1 1 0,-1-1 0,0 0 0,-1 0 0,1-1 0,-1 1 0,1-1 0,-1 0 0,0 0 0,0-1 0,-1 1 0,-7 2 0,3-3 112,1 0 0,-1 0 0,0 0 0,1-2 0,-18 1 0,23-1-106,-1-1 1,1 1-1,-1-1 0,1 0 0,0 0 1,-1 0-1,1 0 0,0-1 1,0 0-1,0 0 0,0 0 1,0 0-1,1-1 0,-7-4 0,1-8-914,12 8-1062,9 5-3816,4 4-6572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41.2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0 250 13537,'1'-18'1349,"0"-1"-1,1 1 1,5-24 0,-2 24-944,1 0 0,0 0 1,1 1-1,1 0 1,16-26-1,-23 43-396,-1 0-1,0 0 1,0-1 0,0 1 0,0 0-1,0 0 1,1 0 0,-1-1 0,0 1-1,0 0 1,0 0 0,0 0 0,1 0-1,-1 0 1,0-1 0,0 1 0,1 0-1,-1 0 1,0 0 0,0 0 0,1 0-1,-1 0 1,0 0 0,0 0 0,1 0-1,-1 0 1,0 0 0,0 0 0,1 0-1,-1 0 1,0 0 0,0 0-1,0 0 1,1 0 0,-1 0 0,0 0-1,0 1 1,1-1 0,-1 0 0,0 0-1,10 12 240,4 15 55,-9-14-209,-1-3 15,1 1 0,0-1 0,0 1 0,1-2 0,7 12 0,-11-19-94,0 0 0,0 0-1,0 0 1,0 0 0,0-1 0,0 1 0,0-1-1,1 1 1,-1-1 0,0 1 0,1-1 0,-1 0-1,1 0 1,0-1 0,-1 1 0,1 0 0,0-1-1,0 0 1,-1 1 0,1-1 0,0 0 0,0 0-1,-1-1 1,1 1 0,0-1 0,-1 1 0,4-2-1,3-2-11,0 0 0,0-1 0,0-1-1,0 1 1,-1-1 0,0-1-1,0 1 1,-1-1 0,0-1-1,0 1 1,0-1 0,-1 0 0,0-1-1,-1 0 1,0 0 0,0 0-1,-1 0 1,-1-1 0,6-19-1,-42 227 1746,16-72-566,4-31 328,-3 115-1,16-199-1901,0 2-3285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41.56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57 15525,'0'-2'556,"6"-5"149,6 0 83,14-3 56,10 4 16,14-2 28,9 0 28,2 6 12,1-1 0,-4 0-480,-8 3-288,-5 2-472,-5 2-900,-11-11-3192,-7 10-1,-6 1 1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6.4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248 117 7733,'-13'1'3848,"-20"0"1094,31-1-4784,1 0 1,-1 0 0,1 0 0,0 0 0,-1 0 0,1-1 0,0 1-1,-1 0 1,1-1 0,0 1 0,-1-1 0,1 0 0,0 1 0,0-1-1,0 0 1,-2-1 0,2-2-63,0 0 0,0-1 0,1 1 0,-1-1 0,1 1 0,0 0 0,1-1 0,-1 1 0,1 0 0,0-1 0,0 1 0,0 0 0,2-5 0,-1 6-90,0-1 0,1 1 0,-1 0 0,1 0-1,0 0 1,0 0 0,0 1 0,0-1 0,0 1 0,0 0 0,1 0-1,-1 0 1,1 0 0,0 0 0,-1 1 0,6-2 0,-7 3 2,-1-1-1,1 1 1,0 0 0,-1-1 0,1 1 0,0 0 0,0 0-1,-1 0 1,1 0 0,0 0 0,-1 0 0,1 1 0,0-1 0,-1 0-1,1 1 1,0 0 0,-1-1 0,1 1 0,-1 0 0,1 0-1,-1 0 1,1 0 0,-1 0 0,0 0 0,1 0 0,-1 0-1,0 1 1,0-1 0,0 0 0,0 1 0,0-1 0,0 1 0,0-1-1,-1 1 1,1-1 0,0 1 0,-1 0 0,1 2 0,1 8 38,0 0 1,-1 1-1,-1-1 1,0 0-1,-1 1 1,0-1 0,0 0-1,-2 0 1,1 0-1,-2 0 1,1 0-1,-9 15 1,-7 14 14,-3-1 1,-26 38-1,26-43-31,9-13-17,-32 45 25,41-61-21,0-1-1,0-1 1,-1 1 0,1-1-1,-1 1 1,0-1-1,0-1 1,-1 1-1,-10 4 1,15-7-9,0 0 0,0-1 0,0 0 1,0 1-1,0-1 0,0 0 0,0 1 1,-1-1-1,1 0 0,0 0 0,0 0 0,0 0 1,0 0-1,-1 0 0,1 0 0,0 0 1,0-1-1,0 1 0,0 0 0,0-1 1,-1 1-1,1-1 0,0 1 0,0-1 0,0 1 1,0-1-1,-1-1 0,1 0 5,0 0-1,-1 0 1,1 0-1,0 0 1,0 0 0,1 0-1,-1-1 1,0 1-1,1 0 1,-1-1-1,1 1 1,0 0-1,0-3 1,0-3 3,0 0-1,1-1 1,0 1 0,0 0 0,1 0-1,0 0 1,4-10 0,-4 15-18,0 0 1,1-1 0,-1 1-1,1 0 1,0 0 0,0 0-1,0 1 1,0-1 0,1 1-1,-1 0 1,1 0-1,0 0 1,-1 0 0,1 0-1,0 1 1,0 0 0,0 0-1,0 0 1,0 0 0,0 0-1,0 1 1,0 0 0,0 0-1,6 1 1,-3-1 21,0 0 0,0 1 0,0 0 0,0 0 0,0 1 0,0 0 0,0 0 0,-1 1 0,1 0 0,-1 0 0,0 0 0,0 1 0,9 7 0,52 58-1008,-56-67-2698,8-12-6174,-9 2 5739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7.2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105 11 8553,'0'-10'6647,"0"27"-4348,-3 31-1089,-3-21-525,-2-2-1,0 1 1,-17 33-1,23-58 130,3-12-507,0 9-295,0-1 0,-1 1 0,1 0-1,0 0 1,0 0 0,0-1 0,0 1 0,1 0-1,-1 1 1,1-1 0,-1 0 0,3-2-1,-1 2-18,0 0-1,-1 1 0,1-1 0,1 1 0,-1 0 0,0-1 0,0 1 0,0 1 0,1-1 1,-1 0-1,0 1 0,1 0 0,-1 0 0,0 0 0,1 0 0,-1 0 0,0 1 1,5 1-1,-5-2 2,-1 1 0,0 0 0,0 0 0,0 0 0,1 0 0,-1 0 1,0 1-1,-1-1 0,1 0 0,0 1 0,0 0 0,-1-1 0,1 1 1,0 0-1,-1 0 0,0 0 0,0 0 0,1 0 0,-1 0 0,0 0 1,-1 0-1,1 1 0,0-1 0,-1 0 0,1 1 0,0 2 0,0 6 30,-1-1-1,1 1 0,-2-1 0,0 1 0,0-1 1,0 1-1,-2-1 0,1 0 0,-1 0 0,-1 0 1,-4 10-1,6-16 21,-1 0 0,1 0 1,-1 0-1,0 0 0,0 0 0,-1-1 1,1 1-1,-1-1 0,0 0 1,0 0-1,0 0 0,0 0 0,0-1 1,-1 0-1,1 0 0,-1 0 0,1 0 1,-1-1-1,0 0 0,1 0 0,-1 0 1,0 0-1,0-1 0,0 0 1,-8-1-1,6 1 68,5 1-69,0-1 1,0 0-1,0 0 1,0 0-1,0 0 1,-1 0-1,1 0 1,0-1-1,0 1 1,0-1-1,0 1 1,0-1-1,0 0 1,0 0-1,-2-1 1,11-19-11578,-3 12 7162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7.5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1 112 12741,'0'-2'348,"1"-1"-1,0 1 0,-1 0 1,1 0-1,0 0 1,0 0-1,0 0 1,1 0-1,-1 1 1,0-1-1,1 0 0,-1 0 1,1 1-1,0-1 1,-1 1-1,1 0 1,0-1-1,0 1 1,0 0-1,0 0 0,4-1 1,50-20 1494,-50 20-1520,6-2-163,2-1-290,0 1 0,0 1 0,22-4 0,-35 7 20,0 0-1,0 0 1,1 0-1,-1-1 1,0 1-1,0 0 1,0-1-1,0 1 1,0-1-1,0 1 1,0-1-1,-1 1 0,1-1 1,0 0-1,0 1 1,0-1-1,0 0 1,-1 0-1,1 0 1,0 0-1,-1 1 1,2-3-1,5-6-2982,6 5-5054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8.27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277 42 13129,'0'1'109,"-1"1"0,0-1 0,0 0 0,0 0 0,1 1 0,-2-1 0,1 0 0,0 0 0,0 0 1,0 0-1,0-1 0,0 1 0,-1 0 0,1 0 0,-3 0 0,-22 12 967,25-13-1045,-2 1 214,0 1 1,-1-1-1,1 0 0,-1-1 0,1 1 0,-1 0 0,-6-1 0,10 0-207,-1 0 0,1 0 1,0 0-1,-1 0 0,1 0 0,-1 0 1,1 0-1,0 0 0,-1 0 1,1-1-1,0 1 0,-1 0 0,1 0 1,0 0-1,-1-1 0,1 1 1,0 0-1,-1 0 0,1-1 1,0 1-1,0 0 0,-1-1 0,1 1 1,0 0-1,0-1 0,0 1 1,-1-1-1,1 0-6,0 0 0,0 0-1,0 0 1,1 0 0,-1-1 0,0 1 0,0 0 0,1 0-1,-1 0 1,1 0 0,-1 0 0,1 0 0,-1 0-1,1 0 1,0-1 0,4-4 14,0 0-1,0 0 0,0 0 1,10-8-1,-13 12-49,0 1-1,0-1 0,-1 1 1,1-1-1,0 1 0,0 0 1,1 0-1,-1 0 0,0 0 1,0 0-1,0 0 0,1 1 1,-1-1-1,0 1 0,1 0 1,-1-1-1,0 1 0,1 0 1,4 1-1,-6 0 10,0 1 0,0-1-1,0 1 1,0-1 0,-1 1 0,1 0-1,0-1 1,-1 1 0,1 0 0,-1-1-1,1 1 1,-1 0 0,0 0 0,0 0-1,0-1 1,0 1 0,0 0 0,0 0-1,-1 2 1,1 1 15,-3 19 112,0 1 0,-2-1 0,0 1 0,-2-2 0,-1 1 0,-1-1 0,0 0 0,-2-1 0,-1 0 0,0 0 0,-2-2 0,0 0 0,-2 0 0,0-1-1,-1-1 1,-36 30 0,51-46-112,-1-1 0,0 1 0,1-1 0,-1 1 0,0-1 0,0 0 0,0 0 0,0 0 0,0 0 0,0-1 0,0 1-1,0-1 1,0 0 0,0 0 0,0 0 0,0 0 0,-4-1 0,6 1-16,0 0 0,0-1 0,0 1 1,1 0-1,-1-1 0,0 1 0,1-1 0,-1 1 0,0-1 0,1 1 1,-1-1-1,0 1 0,1-1 0,-1 1 0,1-1 0,-1 0 1,1 1-1,-1-1 0,1 0 0,0 0 0,-1 1 0,1-1 0,0 0 1,-1-1-1,1 0-5,0 0 0,0 0 0,0 0 0,1 0 0,-1 0 0,0 0 0,1 0 0,0 1 1,-1-1-1,1 0 0,0 0 0,0 0 0,0 0 0,2-2 0,1-2-9,1 1 0,0-1 1,0 1-1,0 0 0,1 1 0,0-1 0,0 1 0,0 0 0,0 1 1,1-1-1,-1 1 0,1 1 0,0-1 0,0 1 0,0 0 1,0 1-1,0-1 0,0 2 0,11-1 0,-13 0 10,1 1-1,-1 0 1,0 0 0,0 1-1,0-1 1,0 1 0,0 0-1,0 1 1,0-1 0,0 1-1,0 0 1,-1 0 0,1 0-1,-1 1 1,1 0 0,-1 0-1,0 0 1,0 0 0,0 0-1,-1 1 1,1 0-1,-1 0 1,0 0 0,0 0-1,0 0 1,-1 1 0,5 8-1,-6-7-280,6 11 301,-7-17-111,0 0 0,0 0 0,0 0-1,0 0 1,1-1-819,-1 1 819,0 0 0,0 0 0,1 0 0,-1 0 0,0 0 0,0-1 0,0 1 0,0 0 0,0 0 0,0 0 0,1 0 0,-1 0 0,0 1 0,0-1 0,0 0 0,0 0 0,0 0 0,1 0 0,-1 0-1,0 0 1,0 0 0,0 0 0,0 0 0,0 0 0,0 0 0,1 1-819,-1-1 819,0 0 0,0 1 0,0-1 0,0 0 0,0 0 0,0 0 0,0 0 0,0 0 0,0 1 0,0-1 0,0 0 0,0 0-1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8.6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 27 16257,'0'-4'537,"0"3"15,3-3 1476,-3 7-1980,0 1-812,0-29-2965,-5 35 1,2 1 0,-4 0-1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8.97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 0 16245,'-3'3'461,"2"1"19,-1-1 4,-1 1 12,3 0 4,0-1-28,-1 2-124,-2 1-312,2 1-532,-2-12-3309,-3 9 1,2-2 0,-1-3-1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9.3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0 273 12057,'0'0'772,"4"-19"3763,3 8-3951,0 0 0,1 1 0,0 0 0,0 0 0,13-10 0,24-30-293,-41 44-257,0 0 1,0-1-1,0 1 0,0-1 1,-1 0-1,0 0 1,-1-1-1,0 1 1,0 0-1,0-1 1,-1 1-1,0-1 1,-1 0-1,1 1 1,-2-1-1,0-8 1,1 16-31,0 0 1,0 0 0,0 0 0,0 0-1,0 0 1,0 0 0,0 0-1,0-1 1,0 1 0,-1 0 0,1 0-1,0 0 1,0 0 0,0 0-1,0 0 1,0 0 0,0 0 0,0 0-1,0 0 1,-1-1 0,1 1-1,0 0 1,0 0 0,0 0 0,0 0-1,0 0 1,0 0 0,-1 0-1,1 0 1,0 0 0,0 0 0,0 0-1,0 0 1,0 0 0,0 0 0,-1 0-1,1 0 1,0 0 0,0 0-1,0 0 1,0 1 0,0-1 0,0 0-1,0 0 1,-1 0 0,1 0-1,0 0 1,0 0 0,0 0 0,0 0-1,-10 8 134,-5 10 48,8-3-86,1 0 0,0 1 1,1 0-1,1 0 1,0 1-1,-2 29 0,-2 8 145,7-51-258,-5 25-283,2 1 0,-3 39 0,7-67 189,0-1 1,0 0-1,0 1 1,1-1 0,-1 0-1,0 1 1,0-1-1,0 0 1,0 1-1,0-1 1,0 0 0,1 1-1,-1-1 1,0 0-1,0 1 1,0-1-1,1 0 1,-1 1 0,0-1-1,0 0 1,1 0-1,-1 0 1,0 1-1,1-1 1,-1 0 0,0 0-1,1 0 1,-1 0-1,0 1 1,1-1-1,8 0-6143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1:57.15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240 36 9177,'2'18'5074,"0"-29"-364,-2 9-4564,0 1 0,0-1 0,0 1 0,0-1 0,0 1 0,0-1 0,0 0 0,0 1 0,-1-1 0,1 1 0,-1-1 0,1 1 0,-1-1-1,0 1 1,1 0 0,-1-1 0,0 1 0,0 0 0,0 0 0,0-1 0,0 1 0,0 0 0,-3-2 0,0 2 64,0-1 1,0 1-1,0 0 0,0 1 0,-1-1 1,1 1-1,0 0 0,0 0 0,0 0 1,-1 0-1,1 1 0,0-1 0,0 1 1,0 0-1,0 1 0,0-1 1,0 1-1,0 0 0,0 0 0,0 0 1,1 0-1,-1 0 0,1 1 0,0 0 1,0 0-1,0 0 0,0 0 0,0 0 1,1 0-1,-1 1 0,1-1 0,-4 8 1,-10 29 627,2 1 1,1 0-1,-7 46 1,4-17-829,9-40-10,2 2 0,1-1 0,2 0 0,1 1 0,5 53 0,-4-81 0,1-1 0,0 1 0,0-1 0,1 0 0,-1 1 0,1-1 0,-1 0 0,1 0 0,0 0 0,0 0 0,0-1 0,1 1 0,-1 0 0,1-1 0,0 0 0,-1 0 0,1 1 0,0-2 0,6 4 0,1 1 0,2-1 0,-1-1 0,0 0 0,16 4 0,99 28 0,-119-34 0,-1-1 0,1 0 0,0 0 0,0-1 0,0 1 0,-1-2 0,1 1 0,0-1 0,0 0 0,0 0 0,-1 0 0,1-1 0,-1-1 0,1 1 0,-1-1 0,0 0 0,0 0 0,0 0 0,0-1 0,0 0 0,-1 0 0,0-1 0,0 0 0,0 0 0,-1 0 0,7-9 0,8-11 0,-1-1 0,-2-1 0,0 0 0,15-39 0,-24 49 0,0-1 0,-2 1 0,0-1 0,0 0 0,-2 0 0,2-33 0,-4 22 0,-1 13 0,1-1 0,-2 1 0,-5-30 0,5 41 0,0 0 0,-1 0 0,1 1 0,-1-1 0,0 1 0,-1-1 0,1 1 0,-1 0 0,0 0 0,0 0 0,0 0 0,0 1 0,-1-1 0,1 1 0,-1 0 0,0 0 0,-6-4 0,-35-21 0,22 13 0,-33-16 0,46 27 0,1 0 0,-1 1 0,0 0 0,0 1 0,0 0 0,0 0 0,-13 0 0,12 2-42,0 0 0,-1 0 0,1 1-1,0 0 1,0 1 0,0 0 0,0 1 0,0 1 0,1-1 0,-13 7 0,-14 15-2815,2 10-3656,-16 29-4952,20-22 5733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1:59.9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94 33 13381,'0'0'57,"0"-1"0,0 1 0,0 0 0,0 0 0,0 0-1,0 0 1,0 0 0,0-1 0,0 1 0,0 0 0,0 0 0,0 0 0,0 0-1,0 0 1,0 0 0,0-1 0,0 1 0,0 0 0,0 0 0,0 0-1,-1 0 1,1 0 0,0 0 0,0 0 0,0 0 0,0-1 0,0 1 0,0 0-1,0 0 1,-1 0 0,1 0 0,0 0 0,0 0 0,0 0 0,0 0 0,0 0-1,-1 0 1,1 0 0,0 0 0,0 0 0,0 0 0,0 0 0,0 0-1,-1 0 1,1 0 0,0 0 0,0 0 0,0 0 0,0 0 0,-1 0 0,-10 7 1197,-7 8 115,11-5-1108,0-1 1,1 1-1,0 1 1,0-1-1,1 1 1,1-1-1,0 2 0,0-1 1,1 0-1,0 1 1,1-1-1,1 1 1,0 0-1,0-1 0,1 1 1,1 0-1,0 0 1,0-1-1,7 23 1,-7-30-261,0-1 1,1 0 0,-1 0 0,1 0-1,0 0 1,0 0 0,0 0 0,0-1-1,1 1 1,-1-1 0,1 1 0,-1-1-1,1 0 1,0 0 0,0 0 0,0 0-1,0-1 1,0 1 0,1-1 0,-1 1-1,0-1 1,1-1 0,-1 1 0,1 0-1,-1-1 1,0 1 0,1-1 0,-1 0-1,1 0 1,-1-1 0,1 1 0,-1-1-1,1 0 1,4-1 0,0 0-71,-1 0 0,1-1-1,0 0 1,-1 0 0,0 0 0,0-1 0,0 0 0,-1-1 0,1 1 0,-1-1 0,0-1-1,0 1 1,-1-1 0,8-9 0,-8 6 12,-1-1 1,0 0-1,0 0 1,-1 0-1,0 0 0,-1 0 1,0-1-1,-1 1 0,0 0 1,-1-1-1,0 0 0,0 1 1,-1-1-1,-1 1 0,1 0 1,-2-1-1,1 1 1,-2 0-1,1 0 0,-1 0 1,-1 1-1,-6-11 0,9 17 54,0 0 0,0 1 0,-1 0-1,1-1 1,0 1 0,-1 0 0,0 0-1,1 0 1,-1 1 0,0-1 0,0 1 0,0 0-1,0-1 1,0 1 0,0 0 0,-1 1-1,1-1 1,0 1 0,0-1 0,-6 1-1,4 0-70,-1 1-1,1 0 1,-1 0 0,1 0-1,-1 0 1,1 1-1,0 0 1,0 0-1,0 0 1,0 1-1,-6 4 1,10-7-31,0 1 0,0-1-1,0 1 1,1-1 0,-1 1 0,0 0 0,0-1-1,1 1 1,-1 0 0,0 0 0,1 0 0,-1-1 0,1 1-1,-1 0 1,1 0 0,-1 0 0,1 0 0,0 0-1,0 0 1,-1 0 0,1 0 0,0 0 0,0 0-1,0 0 1,0 0 0,0 0 0,0-1 0,0 1 0,0 0-1,0 0 1,1 0 0,-1 0 0,0 0 0,1 1-1,0 0-239,-1 0 0,1 0 0,-1 0-1,0 0 1,1 0 0,-1 0-1,0 0 1,0 0 0,0 0 0,-1 0-1,1 0 1,0-1 0,-1 1-1,-1 4 1,-5 17-3663,6-3-1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0.4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41 72 11865,'0'0'802,"-4"24"2984,-2 2-2169,1 1-1,-3 37 1,7-50-1436,1-1 1,0 1-1,1 0 0,0-1 1,1 1-1,7 21 0,-9-33-191,1 1 1,0-1-1,0 1 0,0-1 1,1 1-1,-1-1 0,1 0 1,-1 0-1,1 0 0,0 0 1,-1 0-1,1 0 0,0 0 1,0-1-1,1 1 0,-1 0 1,0-1-1,0 0 0,1 0 1,-1 0-1,1 0 0,-1 0 1,1 0-1,-1 0 0,1-1 1,0 1-1,-1-1 0,1 0 1,0 0-1,-1 0 0,1 0 1,-1 0-1,1-1 0,0 1 1,-1-1-1,4-1 0,2 0-83,-1-1 0,0 0 0,1 0 0,-1-1 0,-1 1-1,1-2 1,-1 1 0,1-1 0,-1 0 0,0 0 0,7-9 0,-6 5 52,1 0 0,-2-1 0,0 0-1,0 0 1,0-1 0,-1 1 0,-1-1 0,0 0 0,0-1 0,-1 1 0,-1-1 0,0 1 0,0-1 0,-2 0 0,1 1 0,-1-1 0,-1 0 0,0 0 0,0 1 0,-2-1 0,-4-16 0,6 24 87,-1 1 1,0 0 0,0-1-1,0 1 1,0 0-1,0 0 1,-1 0 0,1 0-1,-1 1 1,0-1-1,0 1 1,0-1-1,0 1 1,0 0 0,0 0-1,-1 0 1,1 1-1,-1-1 1,1 1 0,-1 0-1,1 0 1,-1 0-1,0 1 1,0-1 0,1 1-1,-1 0 1,0 0-1,-4 0 1,2 1-241,-1-1 0,1 1 0,0 1 0,0-1 1,0 1-1,0 0 0,0 0 0,0 1 0,1-1 0,-1 1 0,1 1 0,-1-1 1,1 1-1,0 0 0,1 0 0,-7 7 0,-36 40-10626,36-39 7111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1.57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7 0 12913,'0'0'340,"-6"32"6485,16-40-6201,7-8-57,-18 48-2816,2-19-4950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2.1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0 126 14417,'1'-6'374,"0"-1"-1,1 1 1,0 0 0,0 0-1,0 0 1,1 0-1,0 0 1,0 0 0,1 1-1,-1-1 1,1 1-1,0 0 1,1 0 0,9-8-1,13-18 142,-25 35-422,0 1-1,0 0 1,0 0 0,0 0-1,-1 0 1,0 0 0,1 5-1,-2-7-72,1-1 1,-1 1-1,1 0 0,0-1 0,0 1 0,0-1 0,0 0 0,0 1 1,0-1-1,1 0 0,-1 0 0,1 1 0,-1-1 0,1-1 0,0 1 1,0 0-1,0 0 0,0-1 0,0 1 0,0-1 0,1 1 0,-1-1 1,0 0-1,1 0 0,-1 0 0,4 1 0,-1-1 0,1-1-1,-1 0 1,0 0-1,0 0 1,1 0-1,-1-1 1,0 0-1,0 0 1,0 0-1,0 0 1,0-1-1,8-4 1,-7 3-7,0 0-1,-1 0 1,1-1 0,-1 0 0,0 0 0,6-5 0,-9 6 4,0 1 0,0 0 0,0 0 1,0-1-1,-1 1 0,1-1 0,-1 0 1,0 1-1,1-1 0,-1 0 0,0 0 1,-1 0-1,1 0 0,0 0 0,0-4 1,-19 40 526,6-13-330,-21 56 634,-45 151-1,42-113-1833,28-93-899,9-34-7393,0 6 5030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2.5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54 13521,'0'0'2384,"9"0"-1475,4-1 7,7-2 4,8 0-12,4-1-84,1 0-168,0 1-924,-1 2-744,0-18-2937,-6 15 1,-4-2 0,-4 1-1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2.9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23 15545,'4'0'524,"4"-1"49,6 0 15,5 1 8,5-2-4,5 1-136,-4 1-388,1 0-492,-7-15-3277,-9 12 1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03.2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20 17906,'10'-2'524,"11"2"32,12 0 16,10-1-8,7 1-76,1 0-324,-3 0-636,-9-17-3589,-10 19 1,-15 0 0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7.5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3 314 7917,'-3'-13'12589,"4"7"-11303,7-3-1173,0 0 0,0 0-1,1 1 1,0 0 0,1 1 0,12-8 0,21-17 33,-26 17-119,-1-1 0,-1 0-1,18-25 1,-28 34-54,0 0 1,-1 0-1,0-1 0,0 1 0,-1-1 0,0 0 0,-1 0 1,1 0-1,-1 0 0,-1-1 0,2-16 0,-3 25-32,-3 1 44,1-1 0,0 1-1,1 0 1,-1 0 0,0 0 0,0 0-1,0 1 1,1-1 0,-1 0 0,0 1-1,1-1 1,-1 1 0,-1 2 0,-4 8 8,0 1 1,1 0 0,1 0-1,0 1 1,0 0-1,-4 24 1,1-6 6,-6 21 17,-6 24 10,-4 0 0,-2-2 0,-44 86 0,67-148-591,11-14-1248,14-17-3352,8-27-2220,-11 12 3691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8.2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67 90 10157,'34'-90'5372,"-35"96"-4588,-3 5-461,1 1-1,1 0 0,0 0 1,1 0-1,0 0 0,1 13 1,1-24-312,-1 0 1,1 0 0,-1 0 0,1 0-1,0 0 1,-1 0 0,1 0 0,0 0 0,0 0-1,0 0 1,0-1 0,0 1 0,0 0-1,0-1 1,0 1 0,0 0 0,0-1-1,0 1 1,1-1 0,-1 0 0,0 1-1,0-1 1,0 0 0,0 0 0,1 0-1,-1 0 1,0 0 0,0 0 0,1 0-1,-1 0 1,2-1 0,39-5 105,-36 4-98,0-1 0,0 1 0,-1-1 0,1 0 0,-1 0 0,1 0 0,6-7 0,-9 8-15,-1 0-1,1 0 0,-1 0 0,0-1 1,0 1-1,0-1 0,0 1 0,-1-1 1,1 1-1,-1-1 0,1 0 0,-1 0 1,0 0-1,0 0 0,0 0 0,-1 0 1,1-4-1,-2 9 0,0 1 0,0-1 1,-1 0-1,1 0 0,0 0 1,-1 0-1,0-1 0,1 1 1,-3 1-1,-6 8 21,-9 15 73,1 1 0,1 0 0,-14 33 0,-35 93 345,48-110-335,9-21-100,2-6-62,0 0 0,1 1 0,1 0 0,0-1 0,1 2 0,-2 20 0,6-29-1740,2-14-395,1-24-3560,-1 20 2732,1-10-547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8.5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23 11405,'0'-2'632,"0"0"752,0 0-620,4 1 64,11 0 24,5-1-3,7-1 15,8 2-76,3-1-672,-2 1-568,17-2-3153,-23 3 1,-7-2 0,-7 2-1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09.1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1 320 8289,'7'6'13640,"9"-8"-10891,16-7-4127,-31 8 1875,12-4-431,1-2 1,-1 0-1,-1 0 1,1-1-1,-1-1 1,0 0-1,17-18 0,67-81 0,-91 102-55,0-1 0,-1 0 0,0 0 1,0-1-1,0 1 0,-1-1 0,0 0 1,-1 0-1,1 0 0,-2 0 0,1 0 1,-1 0-1,0-1 0,-1-10 0,0 18-1,-3 2-11,-1 0-1,0 0 1,1 0 0,-1 0-1,1 0 1,0 0-1,-1 1 1,1 0 0,0 0-1,0 0 1,0 0-1,0 0 1,0 0 0,0 1-1,1 0 1,-1-1-1,1 1 1,0 0-1,0 0 1,-3 7 0,-4 5 15,1 1 1,-11 31-1,-22 89 627,2-4 507,30-102-813,7-21-192,0 0 0,-1-1 0,0 1 0,-1-1 0,-7 14 1,29-53-17832,-10 15 12751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8.9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69 0 13825,'0'2'324,"0"2"164,1 2 92,-2 7 68,-2 6 33,-3 5 15,-4 4 8,-2 2 0,1 0-24,-2-3-220,4-5-500,5-5-540,11-4-1136,-7-9-1773,13-21-6976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9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315 32 12689,'0'-1'287,"0"0"0,0-1 0,0 1 0,0 0 0,0 0 0,-1 0 0,1-1 0,0 1 0,-1 0 0,1 0 0,0 0 0,-1 0 0,0 0 0,1 0 0,-1 0 0,0 0 0,1 0 0,-1 0 0,0 0 0,0 0 0,0 0 0,0 1 0,0-1 0,-1 0 0,-1 0-157,1 0 1,-1 0 0,1 0 0,-1 0 0,0 1 0,1 0 0,-1-1 0,0 1 0,1 0-1,-6 1 1,0 0-176,-1 0 0,1 1 0,0 0 0,0 1 0,0 0 0,-14 6 0,9 0 66,1 0 0,0 0 0,0 1-1,1 1 1,1 0 0,0 0 0,0 1 0,1 0 0,0 1 0,-13 27 0,11-16 2,0 0 0,1 1 0,2 1 0,1-1 0,-6 40 0,10-51-14,2-1 0,0 1 1,0-1-1,2 0 0,-1 1 0,2-1 1,0 1-1,4 14 0,-5-24-14,1 1 0,-1-1 0,1 0 0,0 0 1,0-1-1,1 1 0,-1 0 0,1-1 0,0 1 0,0-1 0,0 0 0,0 0 0,1 0 0,-1 0 0,1-1 0,-1 0 0,1 1 0,0-1 0,0-1 0,0 1 0,0 0 1,1-1-1,-1 0 0,0 0 0,1 0 0,-1-1 0,0 1 0,7-1 0,-6 0-11,0 0 0,-1 0 0,1 0 0,0-1-1,0 1 1,0-1 0,-1-1 0,1 1 0,0 0 0,-1-1 0,1 0 0,-1 0 0,0-1 0,0 1 0,0-1-1,0 0 1,0 0 0,0 0 0,-1 0 0,1-1 0,-1 0 0,4-5 0,-3 1-18,0 1 0,0-1 0,-1 0 0,0 0 0,0 0-1,-1-1 1,0 1 0,0-1 0,-1 1 0,0-1 0,-1-16 0,0 23 30,0 0 1,0 0-1,0 0 0,-1 0 0,1 0 1,0 0-1,-1-1 0,1 1 0,-1 0 0,0 1 1,0-1-1,0 0 0,0 0 0,0 0 0,0 0 1,0 1-1,0-1 0,-1 0 0,-1-1 1,1 2 4,1 0 0,-1 0 0,0 1 1,1-1-1,-1 0 0,0 1 0,0 0 1,1-1-1,-1 1 0,0 0 0,0 0 1,0 0-1,1 0 0,-1 0 0,0 0 1,0 0-1,-3 2 0,0-1-7,0 1 0,0 0-1,0 0 1,0 1 0,0-1-1,1 1 1,0 0 0,-1 0-1,1 1 1,0-1 0,0 1-1,1 0 1,-1 0 0,-3 6-1,5-6-92,0 0-1,0 0 1,0 0-1,0 0 1,1 0-1,0 1 1,-1-1 0,2 0-1,-1 1 1,0 6-1,1-7-640,0 0 0,1 1-1,0-1 1,-1 0 0,1 0 0,3 8-1,-3-11 528,-1-1 0,0 1-1,1 0 1,-1 0 0,1-1-1,-1 1 1,1-1-1,0 1 1,-1 0 0,1-1-1,-1 1 1,1-1 0,0 1-1,0-1 1,-1 1 0,1-1-1,0 0 1,0 1 0,-1-1-1,1 0 1,0 0 0,0 0-1,0 1 1,0-1-1,0 0 1,-1 0 0,1 0-1,0 0 1,0 0 0,0-1-1,0 1 1,0 0 0,17-5-3308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19.8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208 5 13353,'-1'-1'87,"0"1"1,0-1-1,0 1 0,0-1 0,0 1 1,0-1-1,0 1 0,0 0 0,0 0 0,0 0 1,0-1-1,0 1 0,0 0 0,0 0 1,-1 1-1,1-1 0,0 0 0,0 0 0,0 0 1,0 1-1,0-1 0,0 0 0,0 1 1,0-1-1,0 1 0,0 0 0,0-1 0,0 1 1,1 0-1,-1-1 0,0 1 0,0 0 1,-1 1-1,-25 30 1110,26-32-1132,-19 31 852,2 1 1,-25 57-1,10-17-246,25-59-548,5-8-72,0 0-1,1 0 0,-1 0 1,1 0-1,0 0 0,0 0 1,1 0-1,-1 1 0,1-1 1,0 1-1,0 10 0,2-16-42,0 0 0,0 0 0,1 1 0,-1-1 0,0 0 0,0 0 0,0 0 0,0-1 0,0 1 0,0 0-1,0 0 1,0 0 0,1-1 0,-1 1 0,1-1 0,-1 0 3,31-7 29,0 1 1,38-3-1,-10 7-2775,-57-6-2433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20.19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242 0 13045,'0'0'324,"-3"0"152,-6 6 128,-1 6 140,-1 7 92,-8 10 77,-3 11 59,1 8 24,-4 6 4,-2 3-240,1 2-88,2-1-228,3-9-408,8-5-768,6-24-3484,4 4-1,3-13 1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31.3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4 413 8997,'-4'4'12593,"38"-37"-12559,-2-1 0,-2-2 0,-1-1 0,-2-1 0,-1-1 1,21-45-1,-43 77-72,-1 0 1,0 0 0,0-1 0,0 1-1,-1-1 1,0 0 0,-1 1 0,1-1 0,-2 0-1,1 0 1,-1 0 0,-1-14 0,0 22 36,1 0 0,0 0 0,0-1 1,-1 1-1,1 0 0,0 0 0,-1 0 1,1-1-1,0 1 0,-1 0 0,1 0 1,0 0-1,-1 0 0,1 0 0,-1 0 0,1 0 1,0 0-1,-1 0 0,1 0 0,0 0 1,-1 0-1,1 0 0,0 0 0,-1 0 1,1 0-1,0 1 0,-1-1 0,1 0 1,0 0-1,-1 0 0,1 0 0,0 1 1,-1-1-1,1 0 0,0 0 0,0 1 1,-1-1-1,1 0 0,0 1 0,0-1 0,0 0 1,-1 0-1,1 1 0,-13 14-3,8-7 9,0 1-1,1 0 1,1 0 0,-1 0 0,1 1 0,1-1 0,0 1 0,-1 10 0,-3 84 130,6-78-92,-3 161 345,-2 85 201,4-262-3909,-1-22 242,2-27-5277,0 18 4486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32.15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224 167 13553,'5'-57'4378,"-3"45"-4153,-1-1 1,0 0-1,0 1 0,-3-17 1,2 27-179,-1 1 0,1-1 0,-1 0 0,0 1 0,0-1 0,0 1 0,0-1 0,0 1 0,0-1 0,0 1 0,0 0 0,-1-1 0,1 1 0,-1 0 0,1 0 0,-1 0 0,1 0 0,-1 0 0,1 0 0,-1 1 0,0-1 0,1 1 0,-1-1 0,0 1 0,0-1 1,1 1-1,-1 0 0,0 0 0,0 0 0,0 0 0,1 0 0,-1 0 0,-3 1 0,-1-1 42,-1 1 0,1 0 1,-1 0-1,1 0 0,0 1 1,-1 0-1,1 1 0,-7 3 1,4 0-5,1 0 0,0 1 0,0 0 0,1 1 0,-1 0 0,2 0 0,-1 1 1,1 0-1,0 0 0,1 0 0,0 0 0,1 1 0,0 0 0,0 0 0,1 0 0,0 1 1,-1 13-1,-2 15 194,2 1 0,2-1 0,3 52 0,0-69-171,0 1 0,2 0 1,0 0-1,2-1 0,0 0 0,11 27 1,-12-40-88,0 0 0,1 0 0,0 0 0,1-1 0,-1 0 0,1 0 1,1 0-1,0-1 0,0 0 0,0 0 0,1-1 0,0 0 0,0 0 0,1-1 0,0 0 1,15 6-1,-15-7-40,0-1 0,0 0 0,0-1 0,0 0 0,1-1 0,-1 0 0,1 0 1,-1-1-1,1 0 0,-1 0 0,1-1 0,-1-1 0,1 0 0,-1 0 0,0-1 1,16-6-1,-19 6 3,0 0 1,0-1-1,-1 0 1,1 0-1,-1 0 0,0 0 1,0-1-1,-1 0 1,1 0-1,-1 0 1,0 0-1,0-1 1,-1 1-1,0-1 1,0 0-1,0 0 1,-1 0-1,0-1 0,0 1 1,0-1-1,-1 1 1,0-1-1,0 1 1,-1-13-1,0 15 38,0 0 0,0 0 0,0 1 0,-1-1 0,0 0 0,0 0 0,0 1 0,0-1 0,-1 0 0,1 1 0,-1 0 0,0-1-1,0 1 1,0 0 0,0 0 0,-1 0 0,1 0 0,-1 0 0,0 0 0,0 1 0,0 0 0,0-1 0,0 1 0,0 0 0,-1 0 0,1 1 0,-1-1 0,1 1 0,-1 0-1,0 0 1,1 0 0,-1 0 0,-5 0 0,1 0 31,1 1 0,0-1 0,0 1 0,0 1-1,-1-1 1,1 1 0,0 1 0,0-1 0,0 1-1,0 0 1,0 1 0,1 0 0,-1 0 0,1 0 0,0 1-1,0 0 1,-7 5 0,6-2-142,1 0 1,-1 0-1,1 1 1,1-1-1,-1 1 1,2 1-1,-1-1 0,1 1 1,0 0-1,0 0 1,1 0-1,1 0 1,-3 15-1,2-6-1517,2 0-1,0 20 1,5 37-9203,-3-51 6140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38.1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249 206 13073,'6'-29'3849,"1"11"-2825,-3 7-655,0 0 0,-1 0 0,1 0 0,-2 0 0,0-1 0,0 0 0,-1 1 0,-1-23 0,-1 32-330,1 0 0,-1 1 0,1-1 0,-1 0 0,0 1 0,1-1-1,-1 0 1,0 1 0,0-1 0,0 1 0,0 0 0,0-1 0,-1 1 0,1 0 0,0 0-1,-1-1 1,1 1 0,-1 0 0,1 0 0,-1 1 0,1-1 0,-1 0 0,0 0 0,1 1-1,-1-1 1,0 1 0,1 0 0,-1-1 0,0 1 0,0 0 0,0 0 0,1 0-1,-1 0 1,0 0 0,-2 1 0,-4-1 28,0 1 0,0 1 0,0-1 0,0 1 0,1 0 0,-11 5-1,13-5-56,1 1 0,-1-1-1,1 1 1,0 0-1,0 0 1,0 0-1,0 1 1,1 0 0,-1-1-1,1 1 1,0 0-1,0 1 1,-4 7-1,4-5-3,-1 1 0,2 0-1,-1 0 1,1 0 0,0 0 0,1 0-1,-1 17 1,2-11 0,0 1 0,1-1 0,1 0-1,1 0 1,0 0 0,0 0 0,1 0 0,1-1 0,11 22-1,18 22 30,-18-31 5,26 56 1,-38-72-31,-1 0-1,1 1 0,-2 0 1,0 0-1,0 0 1,-1 0-1,0 0 1,-1 0-1,-1 15 0,1-20 4,-1-1-1,0 1 0,0 0 0,0 0 0,-1 0 1,1-1-1,-1 1 0,-1-1 0,1 1 0,-1-1 0,0 0 1,0 0-1,0 0 0,-1-1 0,0 1 0,0-1 1,0 0-1,0 0 0,-1 0 0,0 0 0,0-1 0,0 0 1,0 0-1,0 0 0,0-1 0,-1 1 0,1-1 1,-1-1-1,0 1 0,1-1 0,-1 0 0,0 0 0,0-1 1,0 1-1,0-1 0,0-1 0,1 1 0,-1-1 0,0 0 1,-9-3-1,12 3-6,0 0 1,-1 0-1,1 0 0,0-1 1,0 1-1,0-1 0,0 0 1,0 0-1,0 0 0,0 0 1,1 0-1,-1-1 0,1 1 1,-1-1-1,1 0 0,0 1 1,0-1-1,0 0 0,1 0 1,-1-1-1,1 1 0,0 0 1,-1 0-1,1-1 0,1 1 1,-1-1-1,0 1 0,1-1 1,0 1-1,0-1 0,0 1 1,0-1-1,1 1 0,1-7 1,0-3-13,1 0 0,1 0 1,0 1-1,0-1 0,2 1 1,-1 0-1,2 1 0,7-12 1,10-8-414,2 1 0,0 2 0,36-30 0,11-11-5401,-23 20-2557,-34 31 4188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38.6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154 0 13853,'-1'19'920,"0"0"-1,-2-1 1,0 0 0,-1 1-1,-12 31 1,-44 88 408,-2 5-78,62-142-1240,-1-1 0,1 0 1,0 1-1,-1-1 1,1 1-1,0-1 0,0 1 1,-1-1-1,1 1 0,0-1 1,0 0-1,0 1 0,0-1 1,0 1-1,-1-1 1,1 1-1,0-1 0,0 1 1,0-1-1,0 1 0,1-1 1,-1 1-1,0-1 1,0 1-1,0-1 0,0 1 1,0-1-1,1 1 0,-1-1 1,0 1-1,0-1 1,1 0-1,-1 1 0,0-1 1,1 1-1,-1-1 0,1 1 1,19-7 221,-1 0-220,18-2-314,0 2-1,1 2 0,-1 2 0,1 1 0,43 5 1,-81-4 45,1-1 1,1-16-12701,-2 7 9312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39.0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184 0 11929,'-7'10'1830,"-3"13"-675,2 1 1,-8 34 0,9-31-494,-67 296 4353,35-139-10672,37-177 3933,1-1 1,-1 1 0,-1 0-1,-4 10 1,0-5-2586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2.3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1 396 16321,'15'-11'8828,"24"-26"-8930,-28 27 893,14-12-830,-2-2-1,-1 0 0,0-1 1,-2-1-1,-1 0 1,-2-2-1,0 0 0,15-37 1,-30 57 118,0 1 1,0-1-1,0 0 0,-1 0 1,-1 1-1,1-16 1,-13 45 802,1 14-486,3 1-1,1 0 1,2 0-1,-1 51 0,-1 2 475,1-22-202,4-33-366,-1-1-1,-15 63 1,17-117-13321,4-20 4587,3 9 3495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0.27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303 43 7369,'0'-35'9416,"-1"35"-9266,1-1 0,-1 1 1,1-1-1,-1 1 0,1-1 0,-1 1 1,1-1-1,-1 1 0,1-1 0,-1 1 0,0 0 1,1-1-1,-1 1 0,0 0 0,1-1 1,-1 1-1,0 0 0,0 0 0,1 0 1,-1 0-1,0 0 0,1 0 0,-1 0 1,0 0-1,0 0 0,-26 0 980,19 1-694,4-1-287,-1 1 0,0-1 1,0 1-1,1 1 0,-1-1 0,1 1 0,-1-1 0,1 1 0,0 1 0,0-1 0,0 0 0,0 1 0,0 0 0,0 0 0,1 0 0,-1 1 0,1-1 0,-3 5 0,-8 10 778,1 0-1,-18 34 1,10-14 91,6-15-581,-1 0-17,2 1-1,-16 36 1,27-54-370,1 0 0,-1 1 1,1-1-1,1 1 0,-1-1 0,1 1 1,1-1-1,-1 1 0,1-1 0,0 1 1,0 0-1,1-1 0,0 1 0,0-1 1,4 12-1,-3-14-12,0 0 0,1 0 0,-1-1 0,1 1 0,-1 0 0,1-1 0,0 0 1,1 1-1,-1-1 0,0-1 0,1 1 0,0 0 0,-1-1 0,1 0 0,0 0 0,0 0 0,1 0 0,-1-1 0,0 1 0,0-1 1,1 0-1,-1-1 0,9 1 0,-3 0 2,1-1 0,-1 0 0,1-1 0,-1 0 0,0 0 0,1-1-1,-1-1 1,0 0 0,11-5 0,-3-1-35,-1-1-1,0 0 1,0-2-1,-1 0 1,-1-1-1,0 0 0,-1-1 1,0-1-1,-1 0 1,-1-1-1,0-1 1,-1 1-1,-1-2 1,13-31-1,-20 43-4,-1 0 0,0 0 0,-1 0 0,0 0 0,0 0 0,0 0 0,-1-1 0,1 1 0,-2 0 0,1 0 0,-2-11 0,0 12 0,1 1 0,-1-1 0,0 1 0,0 0 0,0-1 0,0 1 0,-1 0 0,0 0 0,0 1 0,0-1 0,0 0 0,-1 1 0,1 0 0,-1 0 0,-6-4 0,0 0-58,-1 0 0,0 1 0,0 1 1,-1-1-1,0 2 0,-24-7 0,32 10-147,0 1-1,-1-1 1,1 1-1,-1 0 1,1 0-1,-1 1 1,1-1-1,-1 1 1,1 0-1,-5 1 1,6-1-187,0 1 1,0-1 0,0 1-1,0 0 1,1 0 0,-1 0-1,0 0 1,1 0 0,-1 1-1,1-1 1,0 1 0,0-1-1,0 1 1,-3 5 0,-2 3-2074,4-6 971,1-1 1,-1 1-1,0 0 0,1 0 0,0 0 0,1 0 1,-3 9-1,3 3-3407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2.9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1 110 13457,'33'-44'1376,"-25"34"-402,0-1 0,0 0 0,11-22-1,-19 36-664,0 0-1,0 0 1,0 0-1,0 1 1,0-1-1,1 0 1,1 6-1,0 3 18,-1 0-125,1 1 0,1 0 0,0-1 0,0 1 0,10 20 0,-12-30-186,1 0 0,0 1 0,-1-1 1,1-1-1,1 1 0,-1 0 0,0 0 0,1-1 0,0 0 0,-1 1 1,1-1-1,0 0 0,0 0 0,0 0 0,0-1 0,1 1 0,-1-1 0,0 0 1,1 0-1,-1 0 0,0 0 0,1 0 0,0-1 0,-1 0 0,8 0 0,-4 0-16,0-1-1,0 0 1,0 0-1,-1-1 1,1 0-1,0 0 0,-1-1 1,1 0-1,-1 0 1,0 0-1,0-1 1,0 0-1,0 0 0,-1-1 1,1 1-1,-1-1 1,-1 0-1,1-1 1,-1 1-1,1-1 0,-2 0 1,1 0-1,-1 0 1,1 0-1,-2-1 0,1 1 1,-1-1-1,0 0 1,0 0-1,-1 0 1,0 0-1,0-11 0,-2 30 183,0 0 0,-1 0 0,-6 16-1,0 5 179,-22 201 1899,11-65-1953,14-144-1029,-1 11-668,6-19-10041,0-22 7045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3.3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 28 13201,'-1'0'408,"-2"0"36,2-1 760,10-1-536,7 2 13,9-2 3,9-1-4,7-1-40,4 1-560,-3 1-508,16-2-1240,-22 0-1649,-9 4 1,-5-1 0,-10 0-1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3.6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48 0 15365,'0'1'428,"0"5"60,0 5 69,-3 6 39,0 10 12,-3 4 0,-1 5-8,-3 1-48,2-1-140,0-5-552,5-6-616,5-11-1200,-2-6-1517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4.2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235 110 13093,'0'-19'1800,"1"12"-1023,-1-1 1,0 0 0,0 0 0,-1 1 0,0-1 0,-2-9 0,2 15-689,0 1 1,1-1-1,-1 0 0,0 1 1,0-1-1,0 1 1,0 0-1,0-1 0,-1 1 1,1 0-1,0-1 0,0 1 1,-1 0-1,1 0 1,-1 0-1,1 0 0,-1 0 1,0 1-1,1-1 1,-1 0-1,0 1 0,1-1 1,-1 1-1,0 0 0,0-1 1,1 1-1,-1 0 1,0 0-1,0 0 0,0 0 1,1 1-1,-4 0 0,-2 0 38,1 1 0,0 0 0,-1 0-1,1 1 1,0-1 0,0 1-1,1 1 1,-1-1 0,1 1-1,-1 0 1,1 0 0,1 0-1,-1 1 1,0 0 0,1 0-1,0 0 1,0 1 0,1-1-1,-1 1 1,-2 6 0,-4 10 253,0 0 0,2 0 1,0 1-1,-5 29 0,6-18 121,1 0 1,-2 54-1,8-72-422,0 0 0,1-1 1,0 1-1,2 0 0,0 0 1,0-1-1,11 28 0,-12-38-195,1 0-1,-1-1 1,1 1-1,0-1 1,0 1-1,1-1 1,-1 0-1,1-1 1,0 1-1,0 0 1,0-1-1,1 0 1,-1 0-1,1 0 1,0-1-1,0 0 1,-1 1-1,1-2 1,1 1-1,-1 0 1,0-1-1,0 0 1,1-1-1,-1 1 1,0-1-1,1 0 1,-1 0-1,0 0 1,1-1-1,-1 0 1,0 0-1,0 0 1,0-1-1,0 0 1,0 0-1,0 0 1,0 0-1,0-1 1,-1 0-1,1 0 1,-1 0-1,6-6 1,-8 7 52,1-1 0,-1 1-1,1-1 1,-1 0 0,0 0 0,0 0 0,0 0 0,-1 0 0,1 0 0,-1-1 0,1 1 0,-1 0 0,0-1 0,-1 1 0,1-1 0,0 1 0,-1-1 0,0 0 0,0 1-1,0-1 1,0 1 0,-1-1 0,1 1 0,-1-1 0,0 1 0,0-1 0,0 1 0,-1-1 0,1 1 0,-1 0 0,0 0 0,1 0 0,-2 0 0,-1-3 0,1 2 73,0 1 1,0 0-1,0 0 1,-1 0-1,1 0 1,-1 0 0,1 1-1,-1-1 1,0 1-1,0 0 1,0 0-1,0 1 1,0-1 0,0 1-1,-1 0 1,1 0-1,0 0 1,-1 1-1,1-1 1,-1 1-1,1 0 1,0 0 0,-1 1-1,1-1 1,-1 1-1,1 0 1,-7 3-1,5-1 29,0 0 0,1 0 0,-1 1 0,1 0 0,-1 0 0,1 0 0,0 1 0,1 0-1,-1 0 1,1 0 0,0 1 0,0-1 0,1 1 0,-4 6 0,3-4-466,1 0 0,-1 1 0,2-1 0,-3 11 0,4-12-1314,-1 0 0,2 0 0,-1 1-1,2 14 1,1-11-2498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4.7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169 0 16061,'-2'10'811,"-2"-1"0,1-1 0,-9 16 0,-1 5-152,-117 288 3287,126-298-3705,4-19-238,0 1 1,0-1-1,0 0 1,0 1-1,0-1 1,1 0-1,-1 1 1,0-1-1,0 0 1,0 1-1,0-1 1,1 0-1,-1 1 1,0-1-1,0 0 1,1 0-1,-1 1 1,0-1-1,0 0 1,1 0-1,-1 0 1,0 0-1,1 1 1,-1-1-1,0 0 1,1 0-1,-1 0 1,1 0-1,2 0-7,0 0-1,1 0 1,-1-1-1,0 1 0,1-1 1,-1 0-1,5-2 0,7-1-42,1 0-66,-2 0-91,1 0 0,0 1 0,1 0 0,-1 1 0,0 1 0,1 1 0,23 1 0,-39 0 65,0-1-1,1 0 1,-1 0-1,1 0 0,-1 0 1,0 0-1,1 0 0,-1 0 1,1 0-1,-1 0 0,0 0 1,1 0-1,-1 0 1,0-1-1,1 1 0,-1 0 1,1 0-1,-1 0 0,0 0 1,1-1-1,-1 1 1,0 0-1,1 0 0,-1-1 1,0 1-1,0 0 0,1 0 1,-1-1-1,0 1 1,0 0-1,1-1 0,-1 1 1,0 0-1,0-1 0,0 1 1,0-1-1,0 1 1,0 0-1,1-1 0,-1 1 1,0 0-1,0-1 0,0 1 1,0-1-1,0 1 0,0 0 1,0-1-1,-1 1 1,1-1-1,2-11-7765,0 6 4144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2:55.06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112 0 13873,'-8'56'6015,"-21"61"-2534,2-6-1015,-18 86-358,44-197-2215,1 1-1,0-1 0,0 1 1,-1 0-1,1-1 1,0 1-1,0 0 0,0-1 1,0 1-1,0 0 1,0-1-1,0 1 0,0 0 1,0-1-1,0 1 1,0 0-1,0-1 0,1 1 1,-1-1-1,0 1 1,0 0-1,1-1 0,-1 1 1,0-1-1,1 1 1,-1-1-1,1 1 0,-1-1 1,0 1-1,1-1 1,-1 1-1,1-1 0,0 1 1,-1-1-1,1 0 1,-1 1-1,1-1 0,-1 0 1,1 0-1,0 1 1,-1-1-1,1 0 0,0 0 1,-1 0-1,1 0 1,0 0-1,-1 0 0,2 0 1,2 1-982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1.2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153 122 12409,'0'-6'1425,"-2"-3"6718,-4 9-5554,-5 5-3615,5-2 1240,1 0-1,-1 1 1,1 0 0,0 0-1,0 1 1,0 0 0,1-1-1,0 2 1,0-1 0,0 0-1,0 1 1,1 0 0,0-1-1,-3 9 1,0 1 500,0 0 0,1 0 0,1 0-1,-4 29 1,6-26-365,1 0-1,0 0 1,3 25-1,-1-36-276,0 1 0,1 0 0,0-1 0,0 0 0,1 1 0,0-1-1,0 0 1,0 0 0,1-1 0,6 10 0,-8-13-61,1 1 0,-1-1 0,0 0 1,1 0-1,0 0 0,0 0 0,0-1 0,0 1 0,0-1 1,0 0-1,1 0 0,-1 0 0,1 0 0,-1 0 0,1-1 1,0 1-1,0-1 0,0 0 0,0-1 0,-1 1 0,1-1 1,0 1-1,5-1 0,3 0-11,1-1 0,-1 0 0,0-1 0,0 0 0,1 0 0,-2-2 0,1 1 0,0-2 0,-1 1 0,0-2 0,0 1 0,0-1 0,-1-1 0,0 0 0,0-1 0,0 0 0,-1 0 0,-1-1 0,14-16 0,-11 11 0,-1 0 0,-1-1 0,0 0 0,-1-1 0,0 0 0,-1 0 0,-1 0 0,-1-1 0,0 0 0,-1 0 0,-1-1 0,-1 1 0,1-23 0,-4 33 3,0 0 1,0 0-1,-1 1 0,0-1 1,0 0-1,0 1 0,-1 0 1,0-1-1,0 1 1,-1 0-1,0 1 0,0-1 1,0 1-1,-1-1 0,1 1 1,-1 1-1,0-1 0,-1 1 1,1 0-1,-8-5 0,5 4-64,0 0 0,0 0-1,-1 1 1,1 0-1,-1 1 1,0 0 0,0 0-1,0 1 1,0 0-1,-1 1 1,1 0-1,0 0 1,-1 1 0,-12 1-1,8 2-606,0 0-1,1 2 0,-1 0 1,1 0-1,0 1 1,1 1-1,-23 14 0,20-10-2000,0 1-1,1 0 0,1 1 0,0 1 1,-17 21-1,9-5-2599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03.3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10397,'0'0'7172,"0"23"-5045,3 5-1839,1 0 0,1 0 0,1-1 0,21 53 0,54 103 392,-60-139-434,5 10 55,45 89 1325,-66-141 200,10-2-5907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03.8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414 0 10849,'0'0'1514,"-13"19"1614,-55 113 1435,-2 2-2196,30-72-474,-1-1 0,-91 98 1,128-155-1990,1 0 0,-1-1 1,0 1-1,0-1 1,0 0-1,-1 0 1,1 0-1,-1-1 1,-5 3-1,8-5-1864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07.69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1 461 14137,'0'0'226,"17"-15"1361,-4 1-1216,-1 0 0,0-1 1,-2 0-1,1-1 0,-2 0 0,0 0 0,-1-1 0,10-31 0,-3-2-19,17-96 0,-30 126 29,1-39 1,-13 90 277,2 48-197,6 145-1,4-116-61,-1-17 36,-3 102 736,-2-181-1798,1-45-14822,5 10 11319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08.5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252 80 14497,'1'16'78,"-1"-5"3877,-7-26-1535,4 7-2261,0 0-1,-1 1 1,0-1 0,0 1-1,0 0 1,-1 0 0,0 1-1,-11-12 1,14 16-117,0 1-1,-1-1 1,1 1 0,0-1 0,0 1-1,-1 0 1,1 0 0,-1 0 0,1 0-1,-1 0 1,0 1 0,1-1 0,-1 1 0,0 0-1,1-1 1,-1 1 0,0 0 0,1 1-1,-1-1 1,0 0 0,1 1 0,-1 0-1,0-1 1,1 1 0,-1 0 0,1 0-1,0 1 1,-1-1 0,1 0 0,0 1-1,-3 1 1,-2 3 18,0 0-1,0 1 1,1 0-1,0 0 1,0 0-1,1 1 1,-1 0-1,2 0 1,-1 0-1,1 0 1,0 1-1,1 0 1,-3 10-1,-3 16 516,-9 71-1,12-66-153,2 0 0,2 1 0,2-1 0,1 1 0,3-1 0,12 62 0,-11-87-385,0 0-1,1 0 1,1-1 0,0 0 0,1 0 0,0-1 0,1 0 0,1 0 0,0-1 0,1 0 0,0-1 0,0-1 0,23 17-1,-25-21-37,0-1 0,0 0 0,0 0 0,0-1 0,1 0 0,-1-1-1,1 0 1,0-1 0,18 3 0,-21-5 10,1 1 0,0-2 0,0 1-1,0-1 1,-1 0 0,1-1 0,0 0 0,-1 0 0,1-1 0,-1 0-1,0 0 1,0 0 0,12-9 0,-12 7 22,0-1 1,-1 0-1,1 0 1,-1-1-1,0 0 1,-1 0-1,0-1 0,0 1 1,0-1-1,-1 0 1,-1 0-1,1-1 1,-1 1-1,0-1 1,-1 0-1,0 0 0,-1 1 1,1-1-1,-1-12 1,-1 14 9,0 1 0,0 0 0,-1 0 0,1 0 0,-1 0 0,-1 0 0,1 0 0,-1 0 0,0 0 0,0 1 0,-1-1 1,1 1-1,-1-1 0,-1 1 0,1 0 0,-1 0 0,0 0 0,0 1 0,0-1 0,0 1 0,-1 0 0,0 0 0,0 1 0,0-1 0,0 1 1,-1 0-1,1 1 0,-1-1 0,-6-1 0,5 2 17,-1 0 0,1 0 0,-1 0 0,0 1 0,1 1 0,-1-1 0,0 1 0,0 0 0,0 1 0,0 0 0,1 0 0,-13 4 0,14-3-64,1 1 1,0 0-1,-1 0 1,1 0-1,0 0 1,1 1-1,-1 0 1,1 0-1,-1 0 1,1 0-1,1 1 1,-1 0-1,0-1 1,1 2-1,0-1 1,0 0-1,-2 7 1,0 0-461,0 0-1,1 1 1,1-1-1,-4 22 1,6-23-658,0 0 0,1 0-1,1 15 1,3 62-13633,-2-69 9729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1.90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36 12665,'16'-12'9789,"7"7"-5147,30 6-2703,-31 0-447,14 0-297,-17 0-1142,0-1 0,18-2 0,-36 2-347,0-1 0,-1 1 1,1-1-1,-1 1 0,1-1 0,-1 1 0,1-1 1,-1 0-1,0 1 0,1-1 0,-1 1 1,0-1-1,1 0 0,-1 1 0,0-1 1,0 0-1,0 0 0,0 1 0,1-1 0,-1 0 1,0 1-1,0-1 0,0 0 0,0 0 1,-1 1-1,1-1 0,0 0 0,0 1 0,-1-2 1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2.17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270 204 13445,'1'-11'9080,"1"-39"-8484,-1 28-473,0 12-90,0 0 0,-1 0 0,0 0 0,-1 0 0,-3-14 0,3 22-30,1-1-1,-1 1 1,0-1 0,0 1 0,-1 0 0,1 0 0,0-1 0,-1 1 0,1 0 0,-1 0 0,0 1 0,1-1 0,-1 0 0,0 0 0,0 1 0,0-1 0,-1 1 0,1 0 0,0 0 0,0 0 0,-1 0 0,1 0 0,-1 0 0,1 0 0,-1 1 0,-3-1-1,-1 0-4,1 0-1,-1 0 1,0 1-1,0 0 0,0 1 1,0-1-1,0 1 1,1 0-1,-1 1 0,0 0 1,1 0-1,-1 0 1,1 1-1,0 0 0,0 0 1,-8 6-1,6-3-5,1 0 0,0 1 0,1-1 0,0 2 0,0-1 0,0 1-1,1-1 1,0 2 0,0-1 0,-6 17 0,5-8-1,1 0 0,1 0 0,0 0-1,1 0 1,1 1 0,0-1 0,2 1 0,0-1 0,0 1-1,2-1 1,0 1 0,8 26 0,-9-39 10,1-1 1,-1 1 0,1 0-1,0-1 1,1 1 0,-1-1 0,1 0-1,0 0 1,0 0 0,0 0-1,0 0 1,1-1 0,-1 1-1,1-1 1,0 0 0,0 0-1,0 0 1,1-1 0,-1 0-1,0 0 1,1 0 0,0 0-1,-1 0 1,1-1 0,0 0-1,0 0 1,0 0 0,0-1-1,0 0 1,0 0 0,0 0-1,0 0 1,0-1 0,-1 0-1,1 0 1,0 0 0,0 0-1,0-1 1,-1 0 0,1 0-1,-1 0 1,5-4 0,3-2-14,-1-1 0,0-1-1,-1 0 1,0 0 0,-1-1 0,0 0 0,0-1 0,-1 0 0,12-25 0,-12 20-19,0-1-1,-1 0 1,-1 0 0,-1-1 0,0 1 0,3-38 0,-9 38 58,-3 25 58,-8 27-2,6-2-70,1-1-1,1 2 0,2-1 0,1 0 0,5 48 0,-2-38 18,-1-1-1,-7 64 0,5-99 2,0 0 1,0 0-1,-1 0 0,0 0 1,0 0-1,0 0 0,-1 0 1,0-1-1,0 1 0,0-1 1,-1 0-1,0 0 0,0 0 1,0 0-1,-1-1 0,1 1 1,-1-1-1,0 0 0,0-1 1,0 1-1,-1-1 0,1 0 0,-1-1 1,0 1-1,0-1 0,0 0 1,0-1-1,0 1 0,0-1 1,0 0-1,-1-1 0,1 1 1,0-1-1,-1-1 0,1 1 1,0-1-1,-11-2 0,11 1-6,2 2-11,0-1-1,0 0 1,0 1-1,0-2 0,1 1 1,-1 0-1,0-1 1,1 1-1,-1-1 0,1 0 1,0-1-1,-1 1 1,1 0-1,-4-5 0,23-2-12210,-9 7 8005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2.7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33 115 13329,'0'0'60,"-1"0"-1,0 0 1,0 0-1,0 1 0,0-1 1,0 0-1,1 0 1,-1 1-1,0-1 1,0 1-1,1-1 1,-1 1-1,0-1 1,1 1-1,-1-1 0,0 1 1,1 0-1,-1-1 1,1 1-1,-1 0 1,1 0-1,-1-1 1,1 1-1,-1 0 1,1 0-1,0-1 0,0 1 1,-1 0-1,1 0 1,0 0-1,0 0 1,0 1-1,-1 34 916,1-25-613,0 10 162,1 1-1,0 0 0,2 0 1,1-1-1,0 1 1,15 40-1,-16-55-455,0 0 1,0 0-1,1-1 0,0 0 1,0 1-1,0-1 0,1-1 1,0 1-1,0-1 0,0 1 0,1-1 1,0-1-1,0 1 0,0-1 1,1 0-1,-1-1 0,1 0 1,0 0-1,0 0 0,0 0 1,0-1-1,0-1 0,0 1 1,9 0-1,-11-2-57,1 1 0,-1-1 0,1 0 0,0-1 0,-1 1 0,1-1 0,-1 0 0,0 0 0,1-1 0,-1 0 0,0 0 0,0 0 0,0 0-1,0-1 1,0 0 0,5-4 0,-5 2-10,1 0 0,-1-1 0,0 0 0,-1 1 0,1-2 0,-1 1 0,0 0 0,-1-1 0,0 0 0,5-13 0,-4 5 23,0 1 0,-1-1-1,-1 0 1,-1 0 0,0 1 0,0-1 0,-2 0-1,0 0 1,0 0 0,-2 0 0,-5-23 0,3 26 111,0-1 0,-1 1 0,0-1 1,-1 2-1,0-1 0,-1 1 0,0 0 0,-1 0 1,0 1-1,-14-12 0,18 18-44,0 0 1,0 0-1,0 0 0,-1 0 0,0 1 1,1 0-1,-1 0 0,0 1 0,-1 0 1,1 0-1,0 0 0,-1 1 0,1 0 1,-1 0-1,1 1 0,-1-1 1,1 1-1,-1 1 0,1-1 0,-1 1 1,1 0-1,0 1 0,-11 3 0,12-3-73,1 0-1,-1 1 0,1-1 0,-1 1 0,1 0 1,0 0-1,0 1 0,0-1 0,-4 6 0,4-3-569,-1 0 0,1 0 0,1 0 0,-1 1 0,-5 12-1,5-5-1415,1-1 0,-1 1-1,2-1 1,0 1 0,1 0-1,0 20 1,3 1-2649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3.80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1 417 17366,'0'-12'1387,"7"-11"-660,1 1 0,0 0 0,18-33 0,-14 31-371,0 0 0,10-36 0,-16 33-154,-1 1-1,-1-1 1,-1 0-1,-1-39 1,-5 64-5,-3 8-107,-5 10 10,7-1 10,0 0 0,1 0-1,1 0 1,0 1 0,1-1 0,1 1-1,2 21 1,-1 5 166,17 278 2935,-16-290-2894,-1-12 511,2-2-6968,11-34-8297,-6 5 9912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4.36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20 134 15277,'-1'0'130,"0"0"0,0 0 0,0 1 0,1-1 0,-1 0 0,0 1 0,0-1 0,0 1 0,0-1 0,1 1 0,-1-1 0,0 1 0,0 0 0,1-1 0,-1 1 0,1 0 0,-1 0 0,1-1 0,-1 1 0,1 0 0,-1 0 0,1 0 0,-1 0 0,1 0 0,0 0 0,0 0 0,0-1 0,-1 1 0,1 0 0,0 0 0,0 2 0,-1 40 1138,2-29-684,-3 17 215,2 0 0,2 0 0,1 0 1,11 51-1,-12-73-652,1 0-1,0 0 1,0-1 0,1 1 0,1-1 0,-1 0 0,1 0 0,0-1 0,1 0 0,0 1 0,0-2 0,0 1 0,1-1 0,0 0-1,0 0 1,1-1 0,0 0 0,0 0 0,0-1 0,12 5 0,-12-6-176,0 0 1,-1 0-1,1-1 0,1 0 0,-1 0 1,0-1-1,0 0 0,1-1 1,-1 0-1,0 0 0,1-1 0,-1 0 1,0 0-1,0-1 0,0 0 1,0 0-1,0-1 0,0 0 0,0 0 1,-1-1-1,0 0 0,0-1 1,0 1-1,0-1 0,0 0 0,-1-1 1,0 0-1,-1 0 0,1 0 1,9-14-1,-7 6-131,0 0 0,0 0 0,-1-1 0,-1 0 0,0 0 0,-1 0 0,-1-1 0,-1 0 0,0 0 0,-1 0 0,0 0 0,-1 0 0,-1 0 0,-1 0 0,-2-16 0,1 19 182,0 1 1,-1 0 0,-1 0 0,0 0-1,0 0 1,-1 1 0,0-1-1,-1 1 1,-1 1 0,0-1 0,0 1-1,-1 0 1,0 1 0,0 0 0,-1 0-1,-1 1 1,1 0 0,-1 0 0,-21-11-1,24 16-63,1 0-1,0 1 1,-1 0-1,1 0 1,-1 0-1,0 1 1,0 0-1,1 1 1,-1-1-1,0 1 1,0 0-1,0 1 0,1 0 1,-1 0-1,0 0 1,0 1-1,1 0 1,0 0-1,-1 1 1,1 0-1,0 0 1,0 0-1,0 1 1,0 0-1,1 0 1,0 0-1,0 1 1,0 0-1,0 0 0,1 0 1,-1 0-1,1 1 1,1-1-1,-6 12 1,-12 33-7481,-24 83 0,30-79 3085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6.8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91 0 12361,'1'105'9282,"-5"227"-4381,4-334-4907,0-1-1,1 1 0,-1-1 0,1 1 1,0-1-1,0 1 0,0 0 0,0-1 0,0 1 1,0 0-1,0 0 0,1 0 0,-1 0 0,1 0 1,0 0-1,-1 0 0,1 0 0,0 0 1,3-1-1,-1 1-18,0 0-1,0-1 1,0 2 0,1-1-1,-1 0 1,1 1 0,-1 0 0,1 0-1,0 0 1,4 1 0,-1-1-3,-1 1 0,0 0 0,1 1 0,-1-1 1,0 1-1,0 1 0,0 0 0,1 0 0,-2 0 0,1 1 1,0 0-1,0 0 0,9 7 0,-11-5 49,1 1 1,-2-1-1,1 1 0,-1 1 1,1-1-1,-2 1 0,1-1 1,-1 1-1,0 0 0,0 0 1,-1 1-1,0-1 1,0 0-1,-1 1 0,0 0 1,0 13-1,-1-10 82,0 0 1,0 0 0,-1 0-1,-1 0 1,0 0-1,0 0 1,-1-1-1,-1 1 1,0-1-1,0 0 1,-7 11 0,7-15-30,-1 1 1,-1-1-1,1-1 1,-1 1 0,0-1-1,0 0 1,-1 0 0,1-1-1,-1 1 1,0-2-1,0 1 1,-1-1 0,1 0-1,-1 0 1,1-1 0,-14 2-1,12-2-35,1-1 0,-1 0 0,0-1 0,0 0 0,0 0 0,0-1 0,1 0 0,-1 0 0,0-1 0,1 0 0,-1-1 0,1 0 0,0 0 0,-14-7 0,-1-15 3,22 24-99,1 1 1,-1-1-1,0 0 0,0-1 1,1 1-1,-1 0 0,1 0 1,-1 0-1,1 0 0,0 0 1,-1 0-1,1-1 0,0 1 1,0 0-1,0 0 0,-1-1 1,1 1-1,1 0 0,-1 0 1,0 0-1,0-1 0,0 1 1,1 0-1,0-2 0,33 4-8150,-28-2 4548,-6 1 3429,0 0 1,1 0 0,-1 0-1,0 0 1,0 0 0,1 0-1,-1-1 1,0 1 0,1 0-1,-1 0 1,0 0 0,5-14-9006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7.39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31 13781,'15'-2'3097,"356"-25"6388,-369 26-7673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9.06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247 150 14529,'0'0'4753,"5"-25"-2868,-3 16-1780,-1 0 0,-1 0 0,0 1 0,0-1 0,-1 0 0,-3-16 0,3 22-95,0 1 0,0-1 0,0 1 0,0 0-1,0-1 1,-1 1 0,1 0 0,-1 0 0,0 0-1,0 0 1,0 0 0,0 0 0,0 0-1,0 1 1,0-1 0,0 1 0,-1-1 0,1 1-1,0 0 1,-1 0 0,1 0 0,-1 0 0,0 1-1,1-1 1,-1 1 0,-4-1 0,0 0 10,1 0 0,0 1 1,0 0-1,-1 0 0,1 1 1,0-1-1,0 1 0,0 1 1,0-1-1,0 1 0,0 0 0,0 1 1,0-1-1,1 1 0,-1 0 1,1 0-1,0 1 0,0 0 1,0 0-1,0 0 0,1 0 1,0 1-1,-1 0 0,-3 6 1,2 0 18,-1 0 0,2 0 0,-1 1 1,2 0-1,-1 0 0,2 1 1,-1-1-1,2 1 0,0-1 1,-1 26-1,2-21 4,0 4 31,0 1-1,1 0 1,2-1-1,0 1 1,1-1-1,7 26 1,-9-44-66,0 0 0,0 1 0,1-1 0,0 0 0,0 0 0,-1 0 0,2 0 0,-1 0 0,0 0 0,1-1 0,-1 1 0,1-1 0,-1 1 0,1-1 0,0 0 0,0 0 0,0-1 0,1 1 0,-1 0 0,0-1 0,1 0 0,-1 0 0,1 0 0,-1 0 0,1-1 0,-1 1 0,1-1 0,-1 0 0,1 0 0,-1 0 0,1 0 0,0-1 0,3 0 0,1-1-26,1 0 1,-1-1-1,0 1 1,-1-2 0,1 1-1,0-1 1,-1 0 0,0-1-1,0 1 1,0-1 0,-1-1-1,0 1 1,7-9 0,-4 3-25,-2 0 0,0-1 0,0 0 0,-1-1 1,0 1-1,-1-1 0,-1 0 0,0 0 0,-1 0 1,0-1-1,-1 0 0,-1 1 0,0-1 1,-1-18-1,-2 31 187,-3 8-64,-2 11 2,4 10-30,2 0 0,0 1-1,2-1 1,9 53 0,1 43 86,-11-114-114,0 0-1,-1 0 1,0 0 0,0 0 0,-1 0 0,-1-1 0,1 1-1,-9 17 1,9-22 12,-1-1-1,0 0 1,0 0-1,0 0 1,0 0-1,-1-1 1,0 1 0,1-1-1,-1 0 1,0 0-1,-1 0 1,1-1-1,0 1 1,-1-1-1,0 0 1,1 0-1,-1-1 1,0 1-1,-7 0 1,-5 1 167,1-1 0,-1-1 1,-26-1-1,36 0-58,-1-1-1,0 0 1,0 0 0,0-1-1,1 0 1,-1 0 0,1-1 0,-1 0-1,-11-6 1,21 5-2101,10 0-658,29-5-3960,-6 2-492,-11 0 2672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29.8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58 1 12569,'0'0'280,"-5"23"3185,-9 216 2522,14-230-5901,1 11 431,-1-20-509,1 1 0,-1-1 0,1 1 1,-1-1-1,1 0 0,0 1 0,-1-1 1,1 0-1,0 1 0,-1-1 0,1 0 1,0 0-1,-1 0 0,1 1 0,0-1 1,-1 0-1,1 0 0,0 0 0,-1 0 0,1 0 1,0 0-1,0 0 0,-1-1 0,1 1 1,0 0-1,0-1 0,19-3-11,0 1-1,0 1 0,-1 1 1,41 2-1,-55 0 7,0-1-1,0 1 1,0 0-1,0 1 1,-1-1-1,1 1 0,0 0 1,-1 0-1,0 0 1,1 1-1,-1-1 1,0 1-1,0 0 1,0 1-1,-1-1 1,1 1-1,-1-1 1,0 1-1,0 0 1,0 0-1,0 0 1,-1 1-1,1-1 1,-1 0-1,2 9 1,-1-6 46,-1 1-1,0-1 1,0 1 0,-1 0 0,0 0-1,0-1 1,-1 1 0,0 0 0,0 0-1,-1 0 1,0 0 0,-1-1 0,1 1-1,-1 0 1,-1-1 0,1 0 0,-2 1-1,1-1 1,-1 0 0,0 0 0,0-1 0,0 1-1,-1-1 1,0 0 0,-1 0 0,1-1-1,-1 0 1,0 0 0,0 0 0,-1 0-1,1-1 1,-1 0 0,0-1 0,0 1-1,-1-1 1,1-1 0,-1 1 0,1-1-1,-1-1 1,0 1 0,1-1 0,-1-1-1,0 0 1,-9 0 0,8-1-29,0 0 0,1 0 1,-1-1-1,0 0 0,1-1 0,-1 0 1,-8-4-1,14 6-41,1 0 0,0 1 0,0-1 0,0 0 0,0-1 0,0 1 0,0 0 0,1 0 0,-1-1 0,0 1 0,1-1 0,-1 0-1,1 1 1,-1-1 0,1 0 0,0 0 0,0 0 0,0 0 0,0 0 0,0 0 0,0 0 0,0 0 0,1-1 0,-1 1 0,1 0 0,-1 0 0,1-1 0,0 1 0,0 0 0,0 0 0,0-1 0,2-3 0,-2 5-7,0 0 0,1 1 1,-1-1-1,1 0 0,-1 0 0,1 0 1,0 1-1,-1-1 0,1 0 0,0 1 0,0-1 1,-1 0-1,1 1 0,0-1 0,0 1 1,0 0-1,0-1 0,0 1 0,0 0 0,-1-1 1,1 1-1,0 0 0,0 0 0,0 0 1,0 0-1,0 0 0,0 0 0,0 0 0,0 0 1,0 0-1,0 0 0,0 0 0,2 1 1,34 13-1870,-32-12 1129,-4-2 619,0 0-1,-1 1 1,1-1 0,0 0 0,0 0-1,-1 0 1,1 0 0,0 1-1,0-1 1,-1 0 0,1 0 0,0-1-1,0 1 1,-1 0 0,1 0-1,0 0 1,-1 0 0,1-1 0,0 1-1,-1 0 1,1-1 0,0 1-1,-1 0 1,1-1 0,0 1 0,-1-1-1,1 1 1,-1-1 0,1 1-1,0-2 1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30.2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1 109 15065,'0'-1'154,"0"0"0,1 0 0,-1-1 0,1 1 0,-1 0 0,1 0 0,-1-1 0,1 1 0,0 0-1,0 0 1,-1 0 0,1 0 0,0 0 0,0 0 0,0 0 0,0 0 0,0 1 0,0-1 0,0 0-1,2 0 1,29-15 875,-25 14-603,31-14 1374,0 2 0,50-11-1,-68 21-1323,1 0-1,0 2 0,-1 0 1,1 1-1,0 1 0,27 3 1,-46-2-799,0-1 0,0 0 1,0 1-1,-1 0 1,1-1-1,0 1 1,0 0-1,-1 0 1,1 0-1,0 0 0,-1 0 1,2 2-1,3 4-5161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5.4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1 339 14297,'0'0'219,"15"-22"2707,4-5-2440,-1-2 0,-2 0 1,0-1-1,-2 0 0,13-41 1,-24 55-278,0 0 1,-1 0-1,-1 0 1,-1-20-1,-16 48 318,13-7-487,1 1-1,-1-1 1,1 0-1,0 1 1,0 0-1,0-1 1,1 1-1,0 0 1,0 6-1,-2 61 322,2-30-95,-1 40 224,2-58-408,0 1 1,-1-1-1,-2 1 0,0-1 1,-2 0-1,-12 39 0,15-59-103,-2 5-3321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3.1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421 102 10725,'0'-4'9514,"0"-16"-7878,0 16-1464,0 0-1,0 0 0,0 0 0,-1 0 1,0 0-1,1 0 0,-1 0 0,0 0 1,-1 0-1,-2-6 0,2 8-110,0 0 0,0 0 0,1 0 1,-1 0-1,-1 0 0,1 1 0,0-1 0,0 1 0,0 0 0,-1 0 0,1 0 0,-1 0 0,1 0 1,-1 0-1,1 0 0,-1 1 0,-4-1 0,-3 0 68,1 0-1,-1 0 1,1 1-1,0 0 1,-1 1-1,1 0 1,-1 1 0,1 0-1,0 0 1,0 1-1,0 0 1,0 0 0,1 1-1,-1 0 1,1 1-1,0 0 1,0 0 0,1 1-1,-1 0 1,1 0-1,-11 13 1,13-12 116,1-1 0,-1 2 0,1-1 0,1 0-1,-1 1 1,1-1 0,1 1 0,-1 0 0,1 0 0,1 0 0,-1 0 0,1 0 0,1 1 0,0-1 0,0 0 0,0 0 0,1 1-1,0-1 1,4 11 0,-3-10-223,2-1 0,-1 1 0,1-1 0,0 1 0,1-1 0,0 0 0,1-1 0,6 8-1,-7-9-22,0 0 0,0 0 0,-1 0 0,0 1 0,0-1-1,0 1 1,-1 0 0,0 0 0,0 0 0,-1 1 0,0-1-1,0 1 1,0 9 0,-1-5 1,-1-9 0,0 1 0,0-1 0,0 1 0,0 0 0,-1-1 0,0 1 0,1 0 0,-3 4 0,2-7 0,0 0 0,0 1 0,0-1 0,0 0 0,0 0 0,0 0 0,0 0 0,0 0 0,-1 0 0,1 0 0,0-1 0,-1 1 0,1 0 0,-1-1 0,1 1 0,-1-1 0,1 0 0,-1 1 0,1-1 0,-1 0 0,1 0 0,-1 0 0,-2 0 0,-9 1 0,1-2 0,-1 1 0,0-1 0,0-1 0,1 0 0,-1-1 0,1-1 0,-20-7 0,29 10 0,0-1 0,0 1 0,0-1 0,0 0 0,0 1 0,0-2 0,0 1 0,0 0 0,1 0 0,-1-1 0,1 0 0,0 1 0,0-1 0,0 0 0,0 0 0,0 0 0,1 0 0,-1-1 0,1 1 0,0 0 0,0-1 0,0 1 0,0 0 0,1-1 0,-1 1 0,1-1 0,0 1 0,0-1 0,0 1 0,0-1 0,1 1 0,0-1 0,-1 1 0,1-1 0,0 1 0,2-4 0,0 1 0,0 1 0,0-1 0,1 1 0,-1-1 0,1 1 0,1 0 0,-1 1 0,1-1 0,-1 1 0,1 0 0,0 0 0,1 0 0,7-4 0,12-5 0,45-18 0,-52 24 0,109-46-2692,-83 31-5226,-12 4-2966,-18 11 5252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6.2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113 72 12133,'1'-19'2402,"0"15"-1552,0 0-1,-1-1 1,0 1-1,0-1 1,0 1 0,-1-9-1,0 12-793,1 0 0,0 0 0,-1 1 0,1-1 0,-1 0 0,0 0 0,1 1 0,-1-1 0,1 0 0,-1 1 0,0-1 0,0 1 0,1-1 0,-1 1 0,0-1 0,0 1 0,1-1 0,-1 1 0,0 0 0,0-1 0,0 1 0,0 0 0,0 0 0,0 0 0,0 0 0,1 0 0,-1 0 0,0 0 0,0 0 0,0 0 0,0 0 0,0 0 0,0 1 0,0-1 0,0 0 0,1 1 0,-1-1-1,0 0 1,0 1 0,-1 0 0,-1 1-14,-1 0 1,0 0-1,0 1 0,1-1 0,0 1 0,-1 0 0,1 0 0,0 0 0,0 1 0,1-1 0,-1 1 0,1-1 0,-1 1 0,1 0 0,1 0 0,-1 0 0,0 0 0,-1 8 0,-3 8 128,1 1-1,-2 30 0,2-17 9,2 0 0,2 1 0,1-1 0,2 1 0,8 52 0,-9-83-164,1 1-1,-1 0 1,1-1 0,0 1 0,0-1 0,0 0 0,0 0 0,1 0 0,0 0 0,-1 0 0,2 0-1,-1 0 1,0-1 0,1 0 0,-1 0 0,1 0 0,0 0 0,0 0 0,0-1 0,1 0 0,6 3 0,-7-4-9,0 0 1,0 0-1,1 0 1,-1-1 0,0 0-1,0 0 1,1 0 0,-1 0-1,0 0 1,0-1-1,0 0 1,0 0 0,0 0-1,0-1 1,0 1 0,0-1-1,0 0 1,0 0 0,-1 0-1,1-1 1,-1 1-1,0-1 1,1 0 0,4-6-1,-3 2-30,0 0-1,0 0 1,-1-1-1,0 0 1,-1 0-1,0 0 1,0 0-1,-1-1 1,0 1 0,0 0-1,-1-1 1,0 0-1,0 1 1,-1-1-1,0 0 1,-1 1-1,-1-10 1,1 16 16,1 0 1,-1 0-1,1 0 1,-1 0-1,0 0 1,0 0-1,1 1 1,-1-1-1,-1 0 1,1 0-1,0 1 1,0-1-1,-1 1 1,1-1-1,0 1 1,-1 0 0,0-1-1,1 1 1,-1 0-1,0 0 1,-2-1-1,1 1 7,0 0 1,0 0-1,-1 1 0,1-1 0,-1 1 1,1 0-1,-1 0 0,1 0 0,-1 0 1,1 1-1,-6 0 0,2 1-4,-1 0 0,1 1-1,0-1 1,0 2 0,0-1 0,0 1 0,0 0-1,1 0 1,0 1 0,-10 8 0,10-6-54,0 0 1,1 0 0,0 1 0,0 0-1,-5 13 1,0 13-3437,10-31 1983,0 1 0,0 0 0,0 0 1,0-1-1,1 1 0,-1 0 0,2 4 0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6.66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36 11133,'0'-5'544,"0"-1"148,0-1 132,0 0 104,0 2 96,0-1 3993,0 11-4457,0 3-188,0 3-256,0 4-428,0 1-764,0 2-6853,0-4 3965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7.0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15445,'0'1'276,"0"0"56,0 2 53,0 2 27,0 3 4,0-2 4,0 4 0,0-1-84,0 2-252,0 0-568,41-5-3125,-39 2 1,1-3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7.37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1 266 15397,'3'-6'177,"-1"-1"-1,1 1 1,1 0-1,-1 1 0,10-11 1,6-13 219,-13 17-229,-1-1 0,0 0 0,0-1 0,-2 1 0,0-1 1,0 1-1,-1-1 0,-1 0 0,0 0 0,-1 0 1,-3-26-1,3 40-153,-1 0 1,1 0-1,0 1 1,0-1-1,0 0 1,0 0-1,0 0 1,0 1 0,-1-1-1,1 0 1,0 0-1,0 1 1,0-1-1,0 0 1,-1 0-1,1 0 1,0 0-1,0 0 1,-1 1-1,1-1 1,0 0-1,0 0 1,0 0 0,-1 0-1,1 0 1,0 0-1,-1 0 1,1 0-1,0 0 1,0 0-1,-1 0 1,1 0-1,0 0 1,0 0-1,-1 0 1,1 0 0,0 0-1,0 0 1,-1 0-1,1 0 1,0 0-1,0-1 1,-1 1-1,1 0 1,0 0-1,0 0 1,0 0-1,-1-1 1,1 1-1,0 0 1,0 0 0,0 0-1,0-1 1,0 1-1,-1 0 1,1 0-1,0-1 1,0 1-1,0 0 1,0 0-1,0-1 1,0 1-1,0 0 1,0 0-1,0-1 1,0 1 0,0 0-1,0-1 1,-11 20 540,6 6-288,2-1 0,1 1 0,0-1 0,5 43 0,-2-9 20,-1 97-987,0-155 583,0 1-1,0-1 1,0 1 0,0 0 0,0-1-1,1 1 1,-1-1 0,0 1-1,0-1 1,0 1 0,1 0 0,-1-1-1,0 1 1,1-1 0,-1 1-1,0-1 1,1 0 0,-1 1-1,1-1 1,-1 1 0,0-1 0,1 0-1,-1 1 1,1-1 0,0 1 0,-1-1-195,1 0 0,-1 0 0,1 0 0,-1 0 1,1 0-1,-1 0 0,1 0 0,-1 0 1,0 0-1,1 0 0,-1 0 0,1 0 1,-1 0-1,1-1 0,-1 1 0,0 0 0,1 0 1,-1 0-1,1-1 0,-1 1 0,0 0 1,4-5-3742,0-4 372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7.8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30 29 13953,'0'0'222,"-5"35"2760,0-8-2039,1 0 0,1 1 0,1 41-1,2-60-848,1-1 0,0 0 0,0 0 0,0 0-1,1 0 1,0 0 0,1 0 0,-1 0-1,2 0 1,-1-1 0,1 1 0,0-1 0,1 0-1,0-1 1,0 1 0,6 6 0,-8-10-97,0-1 0,1 1 1,-1-1-1,0 0 0,1 0 1,0 0-1,-1 0 0,1-1 1,0 0-1,0 1 0,0-1 1,0-1-1,-1 1 0,1 0 1,1-1-1,-1 0 0,0 0 1,0 0-1,0-1 0,0 1 1,0-1-1,-1 0 0,1 0 1,0 0-1,0-1 0,0 1 1,-1-1-1,8-4 0,-5 2-41,0-1 0,-1 1 0,1-1 0,-1 0 0,0 0 0,0 0 0,0-1 0,-1 0 0,0 0-1,0 0 1,0-1 0,-1 1 0,0-1 0,0 1 0,2-9 0,-3 3-11,0 0-1,-1 0 1,0 0-1,-1 0 1,0 0-1,-1 0 1,0 0-1,-1 0 1,-1 0-1,1 1 1,-2-1-1,-8-18 1,10 24 63,0 1-1,-1-1 1,0 1 0,0 0-1,0 0 1,-1 1 0,1-1-1,-1 1 1,0-1 0,-1 1-1,1 1 1,-1-1 0,0 0-1,1 1 1,-2 0 0,1 0-1,0 1 1,0-1 0,-1 1 0,0 0-1,1 1 1,-1-1 0,0 1-1,0 0 1,0 1 0,1 0-1,-11 0 1,12 0-75,0 1 0,0 0 0,0 0 0,1 0 0,-1 0 0,0 1 0,0-1 0,1 1 0,-1 0 0,1 0 0,0 0 0,-1 1 0,1-1 0,0 1 0,0 0 0,0-1 0,1 2 0,-1-1 0,1 0 0,0 0 0,0 1 0,-2 3 0,0 3-1426,0-1 0,1 0 0,0 1 0,1-1 0,0 1 0,0 0 0,0 17 0,2-6-2376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8.4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 3 14233,'-1'0'76,"0"0"0,0 1-1,0-1 1,0 1-1,0-1 1,0 1 0,0 0-1,1-1 1,-1 1-1,0 0 1,0 0 0,1 0-1,-1-1 1,0 1-1,1 0 1,-1 0 0,1 0-1,-1 0 1,1 0 0,-1 0-1,1 0 1,0 0-1,0 0 1,-1 0 0,1 2-1,-5 32 800,4-32-714,0 15 243,0 0 0,1 0 0,1 1 0,0-1 0,2 0 1,0 0-1,9 27 0,-10-38-338,0-1 0,1-1 0,0 1 1,0 0-1,0-1 0,1 1 0,0-1 1,0 0-1,0 0 0,0-1 1,6 5-1,-6-6-56,-1-1 1,1 0 0,0 0-1,0 0 1,-1-1 0,1 1-1,1-1 1,-1 0-1,0 0 1,0 0 0,0-1-1,1 1 1,-1-1 0,0 0-1,0 0 1,1-1-1,-1 1 1,5-2 0,-1-1-66,0 1 0,0-1 1,-1-1-1,1 1 1,-1-2-1,0 1 1,0-1-1,-1 0 0,1 0 1,-1 0-1,0-1 1,-1 0-1,1 0 0,-1-1 1,0 0-1,-1 0 1,0 0-1,0 0 0,5-12 1,-6 12 41,0-1-1,0 1 1,-1-1 0,0 1-1,0-1 1,-1 0 0,0 1-1,0-1 1,-1 0 0,0 0-1,0 0 1,-1 0 0,0 1-1,0-1 1,-1 0 0,0 1-1,0-1 1,-1 1 0,0-1-1,-6-10 1,6 15 42,1 1-1,0-1 0,0 1 1,-1-1-1,1 1 1,-1 0-1,0 0 1,0 0-1,0 0 0,0 1 1,0-1-1,0 1 1,0 0-1,0 0 0,0 0 1,-1 0-1,1 0 1,0 1-1,-1-1 1,1 1-1,-1 0 0,1 0 1,0 0-1,-4 1 1,2 0-59,0 0 1,0 0 0,0 1 0,0-1-1,1 1 1,-1 0 0,1 0 0,0 1 0,-1-1-1,1 1 1,0 0 0,0 0 0,1 0-1,-1 1 1,-6 7 0,-6 12-1918,13-18 766,0 1 1,0-1-1,1 1 1,-1-1-1,1 1 1,0 0 0,1 0-1,-2 8 1,2 5-2697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8.7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14473,'0'0'234,"6"13"1612,-5-17-3651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6:59.5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161 163 16301,'0'0'287,"8"14"3725,-6-15-4001,0 1 1,0-1-1,0 1 1,0-1-1,0 0 1,0 0-1,0 0 1,-1 0-1,1 0 1,0 0-1,0 0 1,-1 0-1,1-1 1,-1 1-1,1-1 1,-1 1-1,0-1 1,2-3-1,-1 1-11,0 0-1,0 0 1,-1 0-1,0 0 1,1 0-1,-2 0 1,1 0-1,0-1 1,-1-4 0,1 4 4,-1 0 1,0 0-1,-1 0 1,1 0 0,-1 0-1,0 0 1,0 0-1,-1 0 1,1 0 0,-1 0-1,0 0 1,-1 1-1,1-1 1,-1 1 0,0 0-1,-3-5 1,4 7 22,0 0-1,-1 0 1,1 0-1,-1 1 1,1-1 0,-1 1-1,0-1 1,0 1 0,1 0-1,-1 0 1,0 0-1,0 0 1,0 1 0,0-1-1,0 1 1,0 0 0,0 0-1,0 0 1,0 0-1,-1 0 1,1 1 0,0-1-1,1 1 1,-1 0 0,0 0-1,0 0 1,0 0-1,0 1 1,-4 2 0,2-1 32,0 1 1,1 0 0,-1 0 0,0 1 0,1-1-1,0 1 1,0 0 0,1 0 0,-1 0-1,1 1 1,0-1 0,0 1 0,-2 9-1,1-2 26,0 0 0,1 0 0,1 1 0,0-1 0,0 1 0,2 0 0,0-1 0,0 1 0,1 0 0,6 26 0,-7-38-76,1 0 0,0-1 0,0 1 0,0 0-1,0 0 1,0-1 0,0 1 0,0 0 0,0-1 0,1 1 0,-1-1-1,0 0 1,1 1 0,-1-1 0,1 0 0,0 0 0,-1 0 0,1 0-1,3 1 1,-1-1-15,0 0 0,0 0 0,0 0-1,0-1 1,0 1 0,0-1 0,0 0 0,0-1-1,6 0 1,-2 0-44,-1-1 1,1 0-1,0-1 0,-1 1 0,0-2 1,0 1-1,0-1 0,0 0 0,11-8 0,-12 4-11,1 1 0,-2-1 0,1 0-1,-1-1 1,0 1 0,-1-1 0,0 0-1,-1 0 1,5-17 0,-9 80 356,1-22-232,-2 0 1,0-1 0,-9 35-1,10-58-58,-1-1 0,0 0 0,0 0-1,-1 0 1,0 0 0,0-1 0,-1 1-1,1-1 1,-1 0 0,-1 0 0,1 0-1,-1 0 1,0-1 0,-1 0 0,1 0-1,-1 0 1,0-1 0,-10 6 0,11-7 0,0-1-1,-1 0 1,1-1 0,0 1-1,-1-1 1,1 0 0,-1 0 0,1 0-1,-1-1 1,0 0 0,1 0 0,-1 0-1,1-1 1,-1 0 0,1 0 0,-1 0-1,1-1 1,0 0 0,0 0 0,0 0-1,0-1 1,0 1 0,0-1 0,0-1-1,-5-4 1,27-17-7186,-1 14 1207,-10 8 3932,8-3-1967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0.1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97 1 16197,'0'0'283,"-2"24"1231,-1-11-1102,0 1 1,-1-1 0,-1 0-1,0 0 1,-12 22-1,6-13 44,11-22-437,0 1 0,-1-1 0,1 1 1,0-1-1,0 1 0,0-1 0,0 1 0,0-1 0,0 1 0,0-1 0,0 1 0,0-1 0,0 1 0,0-1 0,0 0 0,0 1 0,0-1 0,1 1 1,-1-1-1,0 1 0,0-1 0,0 1 0,1-1 0,-1 0 0,0 1 0,1-1 0,-1 0 0,0 1 0,1-1 0,-1 0 0,0 1 0,1-1 0,-1 0 1,0 1-1,1-1 0,-1 0 0,1 0 0,-1 0 0,1 0 0,-1 1 0,1-1 0,-1 0 0,1 0 0,-1 0 0,1 0 0,-1 0 0,0 0 1,1 0-1,0 0 0,37 0-120,-19 0 108,-15 0-6,1 1 1,0-1-1,0 1 0,0 0 0,-1 1 0,1-1 0,0 1 1,-1 0-1,0 0 0,1 0 0,-1 1 0,0-1 0,0 1 0,0 0 1,-1 0-1,1 1 0,-1-1 0,1 1 0,-1 0 0,0 0 1,-1 0-1,1 0 0,-1 0 0,1 0 0,-1 1 0,-1-1 0,1 1 1,0 0-1,-1-1 0,0 1 0,0 0 0,-1 0 0,1 0 1,-1-1-1,0 1 0,-1 0 0,1 0 0,-1 0 0,0 0 1,-2 6-1,2-6 70,0 1 0,-1-1 0,0 0 1,0 0-1,-1 0 0,1 0 0,-1 0 1,0 0-1,0-1 0,-1 1 0,1-1 1,-1 0-1,0 0 0,0 0 0,0-1 1,-1 0-1,1 1 0,-1-1 0,0-1 1,0 1-1,0-1 0,0 0 0,0 0 1,0 0-1,-1-1 0,1 0 0,-1 0 1,1 0-1,-1-1 0,1 1 0,-1-1 1,1-1-1,-1 1 0,1-1 0,-1 0 1,1 0-1,-1-1 0,1 1 0,0-1 1,0 0-1,0-1 0,0 1 0,-6-5 1,9 5-82,0 1 0,1-1 0,-1 0 0,0 1 0,1-1 0,0 0 0,-1 0 0,1 0 0,0 0 0,0 0 0,0 0 0,0 0 1,0-1-1,1 1 0,-1 0 0,1 0 0,-1-5 0,36 10-7133,-17-4-1674,-12-2 4408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0.5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55 16954,'0'-1'560,"0"-2"80,0 1 48,0-3 40,6 2 16,7 0 4,3-2 0,10 1 4,7-1-20,0 1-460,2 0-416,-3-1-348,0 4-612,25-4-3260,-31 3-1,-9 1 1,-2 0-1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4.3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342 231 11957,'5'-3'416,"1"1"0,-1-1 0,0 0 0,0-1 0,0 1 0,-1-1 0,1 0 0,-1 0 0,0 0 0,0-1 0,0 1 0,-1-1 0,1 0 0,-1 0 0,3-7 0,-2 3 200,0 0 0,0 0 0,-1-1 0,0 1 0,-1-1 0,0 1 0,0-1 0,0-15 0,-2 23-446,0 0-1,0 0 1,-1-1 0,1 1 0,0 0-1,-1 0 1,1 0 0,-1 0 0,0-1 0,0 1-1,0 0 1,0 1 0,0-1 0,0 0-1,-1 0 1,1 0 0,-1 1 0,1-1-1,-1 0 1,-3-2 0,1 2 37,0 0 0,0 0 1,0 0-1,0 0 0,0 1 0,-1 0 1,1 0-1,0 0 0,-10-1 0,4 2-92,-1 0 0,1 0-1,0 1 1,-1 0 0,1 1-1,0 0 1,0 0 0,-15 7-1,18-6-55,0 1 0,0 0 0,0 0-1,0 1 1,0 0 0,1 0 0,0 0 0,0 1-1,1 0 1,-1 0 0,1 0 0,1 1 0,-1 0 0,1 0-1,0 0 1,1 1 0,-1-1 0,2 1 0,-1-1-1,1 1 1,0 0 0,0 0 0,1 0 0,1 1 0,-1-1-1,1 0 1,0 0 0,1 0 0,0 0 0,0 0-1,1 0 1,5 14 0,9 25-59,-9-31 0,-1 0 0,-1 0 0,-1 1 0,-1 0 0,3 24 0,-5-30 0,-1 1 0,0 0 0,-1 0 0,-1 0 0,0 0 0,0-1 0,-1 1 0,-6 15 0,8-24 0,-1 0 0,1 0 0,-1-1 0,1 1 0,-1 0 0,0-1 0,0 1 0,0-1 0,-1 0 0,1 1 0,-1-1 0,1 0 0,-1-1 0,0 1 0,1 0 0,-1-1 0,0 1 0,0-1 0,0 0 0,0 0 0,0 0 0,-1-1 0,1 1 0,0-1 0,0 1 0,0-1 0,-1 0 0,1 0 0,0-1 0,0 1 0,0-1 0,-1 1 0,1-1 0,0 0 0,-4-2 0,1 1 0,1-1 0,-1 0 0,1 0 0,0 0 0,0 0 0,0-1 0,1 1 0,-1-1 0,1-1 0,0 1 0,0-1 0,0 1 0,1-1 0,-1 0 0,1 0 0,-4-10 0,6 12 0,-1 0 0,1 0 0,0-1 0,0 1 0,0 0 0,0-1 0,1 1 0,-1-1 0,1 1 0,0-1 0,0 0 0,0 1 0,1-1 0,-1 1 0,1-1 0,0 1 0,0 0 0,0-1 0,0 1 0,1 0 0,-1 0 0,1-1 0,0 1 0,0 1 0,0-1 0,0 0 0,0 0 0,1 1 0,2-4 0,17-9 0,1 0 0,0 2 0,38-16 0,28-17 0,-63 30-315,0-2-1,-1-1 1,27-27 0,-49 43-315,0 1 1,0-1 0,-1 0-1,1 0 1,-1 0 0,1 0-1,-1 0 1,0 0 0,0-1 0,0 1-1,-1-1 1,1 0 0,-1 1-1,2-6 1,0-2-4887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0.8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 18214,'12'0'376,"7"-1"12,8 0 12,9-3-60,2 2-148,-5-1-476,2 0-888,-16 2-2517,-11 1 1,-16 4-3689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1.3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30 16778,'2'0'636,"6"0"104,7 0 12,10-2 4,10 2-8,6-4-192,4 0-476,6-2-1152,-18 0-2921,-12 1 1,-9 4 0,-4-1-1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8.6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33 240 9241,'-24'2'4249,"15"-3"3372,29-13-6183,-7 5-1389,0 0 1,-1-1 0,0 0 0,0-1-1,-1-1 1,16-21 0,-21 25-44,-1 0 1,0-1 0,-1 0-1,0 0 1,0 0-1,-1 0 1,0 0 0,-1-1-1,0 1 1,0-1 0,-1 1-1,0-13 1,-1 22-9,0 0 0,-1 0 0,1 0 0,0 1 0,0-1 0,0 0 0,0 0 1,0 0-1,0 0 0,0 0 0,0 0 0,0 0 0,-1 0 0,1 0 0,0 0 0,0 0 0,0 0 1,0 0-1,0 0 0,0 0 0,0 0 0,-1 0 0,1 0 0,0 0 0,0 0 0,0 0 0,0 0 1,0 0-1,0 0 0,0 0 0,-1 0 0,1 0 0,0 0 0,0 0 0,0 0 0,0 0 0,0 0 0,0-1 1,0 1-1,0 0 0,0 0 0,0 0 0,-1 0 0,1 0 0,0 0 0,0 0 0,0 0 0,0 0 1,0-1-1,0 1 0,0 0 0,0 0 0,0 0 0,0 0 0,0 0 0,0 0 0,0 0 0,0-1 1,0 1-1,0 0 0,-10 15-41,-9 25 17,-37 186 49,7-27 121,39-159-1071,23-60-9726,-8 3 6861,6-3-1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9.3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91 1 11581,'0'8'841,"-1"0"0,0-1 1,0 1-1,-1 0 0,-3 9 0,-34 73 895,3-10-8,48-86-1587,0 0 1,1 1 0,-1 0-1,17-3 1,-24 6-150,1 1 1,0 1 0,0-1-1,0 1 1,0 0-1,0 0 1,0 0 0,-1 1-1,1 0 1,0 0-1,6 3 1,-9-3 0,0 1 1,0-1 0,0 1-1,-1 0 1,1 0-1,-1 0 1,1 0 0,-1 0-1,0 0 1,0 1-1,0-1 1,0 1-1,0 0 1,0-1 0,-1 1-1,0 0 1,1 0-1,-1 0 1,0 0-1,0 0 1,-1 0 0,1 4-1,1 5 5,-1 0 0,0 0 0,-1 0 0,-1 0-1,0 0 1,0 0 0,-1-1 0,-1 1 0,0 0 0,-1-1 0,-7 18-1,9-24 24,-1 1-1,1-1 1,-1 0 0,0 0-1,0-1 1,-1 1-1,1 0 1,-1-1-1,0 0 1,0 0-1,-1 0 1,1-1-1,-1 1 1,0-1-1,0 0 1,0 0-1,0-1 1,0 0 0,-1 0-1,1 0 1,-1 0-1,1-1 1,-1 0-1,0 0 1,-11 0-1,14-1-25,1-1-1,-1 0 1,0 1-1,0-1 1,1 0-1,-1 0 1,1-1-1,-1 1 0,1 0 1,0-1-1,-1 0 1,1 1-1,0-1 1,0 0-1,0 0 1,0 0-1,0 0 1,1-1-1,-1 1 1,1 0-1,-1-1 1,1 1-1,0-1 0,0 1 1,0-1-1,0 0 1,0 0-1,1 1 1,-1-1-1,1 0 1,0 0-1,0 1 1,0-1-1,0 0 1,0 0-1,1 0 1,-1 1-1,1-1 0,1-4 1,13 4-2119,-3 2 1189,28-5-2459,-12-2-3326,-15 1 2883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09.6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23 14261,'0'-1'1492,"1"1"-815,8-2 27,4 2 12,7 0-4,8-1 12,2-2-20,-1 1-364,0-1-412,-3 0-544,14 0-1320,-19 0-1605,-8 2 1,-3 0 0,-6 1-1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0.0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100 1 13933,'0'0'332,"0"3"156,-2 3 72,-1 6 72,-2 3 37,-6 6 7,-2 6 12,-1 0 4,1 3 0,-3-1-244,5-2-200,5-6-408,0-6-476,29-9-3217,-18-2 1,2-11 0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0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206 106 14097,'-5'1'516,"0"1"-1,0-1 0,0 1 0,0-1 1,0 1-1,1 1 0,-6 2 1,14-50 806,-1 39-1308,0 0 1,0 0-1,0 0 1,1 1-1,-1-1 1,8-7-1,-8 10-18,-1 0-1,1 1 1,-1-1-1,1 1 1,0 0-1,0 0 1,0 0-1,0 0 1,0 0-1,1 1 0,-1-1 1,0 1-1,6-2 1,-8 3 2,0 0 1,0 0-1,0 1 0,0-1 1,0 0-1,0 0 0,0 0 1,0 1-1,0-1 0,0 1 1,-1-1-1,1 0 1,0 1-1,0-1 0,0 1 1,-1 0-1,1-1 0,0 1 1,-1 0-1,1-1 0,0 1 1,-1 0-1,1 0 1,-1 0-1,1-1 0,-1 1 1,0 0-1,1 0 0,-1 0 1,0 0-1,0 0 0,1 0 1,-1 0-1,0 0 1,0-1-1,0 2 0,1 41 67,-1-37-50,-3 24 115,-2-1 0,0 1 0,-2-1-1,-1 0 1,-2-1 0,0 1 0,-2-2 0,-1 0 0,-1 0-1,-2-2 1,0 1 0,-2-2 0,-37 40 0,53-61-104,0-1 1,-1 0-1,1 0 1,-1 0 0,1 0-1,-1 0 1,0-1-1,0 1 1,0-1-1,0 0 1,0 0 0,0 0-1,0 0 1,0 0-1,-7 0 1,9-1-24,0 0-1,0 0 1,0 0 0,0-1-1,0 1 1,0 0 0,0 0-1,1-1 1,-1 1 0,0-1-1,0 1 1,0-1 0,0 1-1,1-1 1,-1 0 0,0 1-1,0-1 1,1 0 0,-1 1-1,1-1 1,-2-1 0,1 0-19,1 0 0,-1 0 1,0 0-1,1-1 0,-1 1 0,1 0 1,0 0-1,-1-1 0,1 1 1,0 0-1,0-1 0,1-3 1,1-1-35,0 0 1,0-1 0,0 1 0,1 0 0,0 0-1,0 1 1,1-1 0,0 1 0,0-1 0,0 1 0,1 0-1,0 1 1,0-1 0,1 1 0,-1 0 0,1 0-1,0 1 1,0 0 0,9-4 0,-12 5 43,1 1-1,1 0 1,-1 1 0,0-1 0,0 1 0,1 0 0,-1 0-1,0 0 1,1 0 0,-1 1 0,1 0 0,-1 0 0,1 0 0,-1 0-1,1 1 1,-1 0 0,1 0 0,-1 0 0,0 0 0,1 1-1,-1-1 1,0 1 0,0 0 0,0 0 0,-1 1 0,1-1-1,0 1 1,-1 0 0,1 0 0,-1 0 0,0 1 0,0-1-1,2 5 1,1 1 101,0 1-1,-1 1 1,0-1-1,-1 1 1,5 15-1,-5-13 180,0 0 1,2 0-1,7 14 0,-12-25-233,0-1 0,0 0-1,0 0 1,0 0 0,1 1 0,-1-1 0,0 0 0,1-1 0,-1 1 0,1 0 0,-1 0 0,1-1-1,-1 1 1,1 0 0,0-1 0,-1 0 0,1 1 0,-1-1 0,1 0 0,0 0 0,0 0 0,-1 0-1,1 0 1,0 0 0,-1 0 0,1-1 0,-1 1 0,1-1 0,0 1 0,-1-1 0,3-1 0,7-3-218,-1 1 1,0-2 0,13-8 0,-20 12 48,51-41-4620,-44 32 1661,1 0-1,13-19 1,-13 8-1226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8.2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0 282 10361,'3'-3'14103,"17"-14"-14125,73-71 27,-82 76-55,0-1 1,-1 0-1,-1 0 1,0-1 0,12-26-1,-18 33 26,-1 1-1,-1-1 1,1 0 0,-1 1-1,-1-1 1,1 0-1,-1-10 1,0 17 23,-1-1 0,1 1 0,0 0 1,0-1-1,0 1 0,-1 0 0,1 0 0,0 0 0,0-1 1,-1 1-1,1 0 0,0 0 0,-1 0 0,1-1 0,0 1 0,-1 0 1,1 0-1,0 0 0,-1 0 0,1 0 0,0 0 0,-1 0 1,1 0-1,0 0 0,-1 0 0,1 0 0,0 0 0,-1 0 1,1 0-1,0 0 0,-1 0 0,1 0 0,0 0 0,0 1 1,-1-1-1,1 0 0,0 0 0,-1 0 0,1 0 0,0 1 1,0-1-1,-1 0 0,1 0 0,0 1 0,0-1 0,-16 10-11,13-6 13,0 1 1,0-1 0,0 0 0,1 1 0,-1 0-1,1-1 1,1 1 0,-1 0 0,-1 7 0,-6 50 82,5-32-16,-6 40 148,-3 22 394,-26 91-1,34-163-1985,27-52-15048,-5 15 12571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8.8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110 24 12569,'1'-3'131,"5"-17"4283,-6 30-3212,-3 13-594,-1 0 0,-1 0 0,-1-1 0,-1 0 0,-18 39 0,-6 22 945,32-86-1550,0 0-1,1 0 1,0 1-1,-1-1 0,1 0 1,0 1-1,0 0 0,0-1 1,1 1-1,-1 0 1,0 0-1,1 0 0,0 1 1,3-3-1,-1 1-47,1 0 1,0 1-1,0-1 0,0 1 0,0 0 0,0 1 1,11-2-1,-14 2 32,0 1 0,1-1 0,-1 1 0,0 0 0,1 0 0,-1 0 0,0 1 1,1-1-1,-1 1 0,0-1 0,1 1 0,-1 0 0,0 0 0,0 1 0,0-1 0,0 1 0,0-1 0,0 1 0,-1 0 1,1 0-1,0 0 0,-1 1 0,0-1 0,1 0 0,-1 1 0,0 0 0,0-1 0,-1 1 0,1 0 0,0 0 0,-1 0 1,0 0-1,0 0 0,2 5 0,-2 1 44,0-1-1,0 1 1,-1 0 0,0-1 0,-1 1-1,0 0 1,0-1 0,-1 1 0,0-1 0,0 1-1,-1-1 1,0 0 0,0 0 0,-1 0 0,0-1-1,-1 1 1,-6 8 0,6-10 10,0 0 0,0 0 0,0-1 0,-1 0 0,1 0 0,-1-1 0,-1 1 0,1-1 0,0-1 0,-1 1 0,0-1 1,0 0-1,0-1 0,0 0 0,0 0 0,0 0 0,-1-1 0,1 0 0,-1 0 0,-9-1 0,15 0-36,0 0 0,1 0 0,-1 0 0,1 0 0,-1-1-1,1 1 1,-1 0 0,1-1 0,-1 1 0,1-1 0,-1 1 0,1-1 0,0 0 0,-1 0 0,1 0 0,0 0 0,0 0 0,-1 0-1,1 0 1,0 0 0,0 0 0,0 0 0,0-1 0,0 1 0,1 0 0,-1-1 0,-1-1 0,2 1-98,0 1 0,0-1 0,0 1 0,0-1 1,1 1-1,-1-1 0,0 1 0,0 0 0,1-1 1,-1 1-1,1-1 0,0 1 0,-1 0 0,1-1 0,0 1 1,0 0-1,0 0 0,-1 0 0,1 0 0,1 0 0,-1 0 1,0 0-1,0 0 0,0 0 0,0 0 0,1 0 0,-1 1 1,0-1-1,3 0 0,6-4-1019,30-17-7659,-27 11 4895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9.21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56 13693,'0'-4'620,"2"0"108,-1 0 116,9-1 85,5 0 55,8 0 28,8 1 4,3 0-8,4-1-48,-4 2-640,1 0-324,-7 1-468,-4 1-684,-7-6-2940,-9 7-1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4.7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17 12273,'0'0'2349,"22"0"1929,203-16 2894,-201 16-10391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19.54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85 1 15885,'0'0'1060,"-1"15"1077,-2 0-1635,0 1 0,-2-1 0,0 0 0,0 0 0,-1-1 0,-9 14 0,8-13-565,0 0-1,0 0 0,1 1 0,1-1 1,-4 25-1,9-35-1610,11-19-8489,-6 6 8139,6-11-2149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27:20.2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261 36 17162,'0'0'283,"-19"18"1345,-33 36 839,52-53-2446,0-1-1,0 0 1,-1 0-1,1 1 1,0-1-1,0 0 1,-1 1 0,1-1-1,0 0 1,0 0-1,-1 0 1,1 1-1,0-1 1,-1 0-1,1 0 1,0 0 0,-1 0-1,1 1 1,0-1-1,-1 0 1,1 0-1,-1 0 1,1 0 0,0 0-1,-1 0 1,1 0-1,0 0 1,-1 0-1,1 0 1,0 0 0,-1 0-1,1-1 1,-1 1-1,1 0 1,0 0-1,-1 0 1,1-1 0,-2-14 156,11-19-246,-5 28 47,0 1 0,0 0-1,1 0 1,-1 0 0,1 0 0,9-6-1,-11 9 14,-1 0 0,1 0 0,0 0 0,0 0 0,0 1 0,0-1 0,0 1 0,0 0 0,0 0 0,1 0 0,-1 0 0,0 0 0,1 1 0,-1 0-1,4-1 1,-6 2 15,0-1 0,0 1 0,0 0 0,0-1 0,-1 1-1,1 0 1,0-1 0,0 1 0,0 0 0,-1 0-1,1 0 1,0 0 0,-1 0 0,1 0 0,-1 0 0,1 0-1,-1 0 1,1 0 0,-1 0 0,0 0 0,0 0 0,1 0-1,-1 0 1,0 2 0,2 33 190,-2-32-160,1 33 274,-3 0 1,-1 0 0,-1 0-1,-18 67 1,17-86-152,-1-1 0,-1 1 0,0-1 0,-1-1 1,-1 1-1,-1-2 0,0 1 0,-1-1 0,0 0 0,-1-1 0,-25 21 0,30-30-104,0 0 0,0 0 0,-1-1 0,1 0 1,-14 5-1,18-8-84,0 0 1,0 0-1,0 0 1,0 0-1,0-1 1,0 1 0,0-1-1,0 0 1,0 0-1,0 0 1,0 0-1,0-1 1,0 1-1,0-1 1,0 1-1,0-1 1,0 0-1,-4-2 1,6 2-12,0 0 0,0 0 0,0 0 0,0 0 0,0 1 0,0-1 0,0 0 0,0-1 0,1 1 0,-1 0 0,0 0 0,1 0 0,-1 0 0,1 0 0,-1-1 0,1 1 0,0 0 0,-1 0 0,1-1 0,0 1 0,0-2 1,0-1-34,1 1 1,-1 0 0,1 0 0,0-1-1,0 1 1,0 0 0,0 0 0,3-4-1,1-2-109,0 0-1,1 1 0,0-1 0,12-10 0,-11 12 99,1 0-1,0 1 1,0 0-1,1 0 0,0 1 1,0 0-1,0 1 1,0 0-1,1 0 0,14-3 1,-20 6 106,0 0 0,0 0 0,0 0 0,1 1 0,-1 0 0,0 0 0,0 0-1,1 0 1,-1 1 0,0 0 0,0-1 0,0 2 0,0-1 0,1 0 0,-2 1 0,1 0 0,0 0 0,0 0 0,-1 0 0,1 0 0,-1 1 0,1 0 0,-1 0 0,0 0 0,0 0 0,-1 0 0,4 5 0,3 7 510,0 1 0,11 33 1,2 3 1253,-21-50-1737,0-1-1,0 0 1,0 1 0,0-1-1,1 0 1,-1 0 0,0 0-1,0 1 1,1-1 0,-1-1-1,1 1 1,-1 0 0,1 0-1,-1 0 1,1-1 0,0 1-1,-1-1 1,1 0 0,0 1-1,-1-1 1,1 0-1,0 0 1,-1 0 0,1 0-1,0 0 1,0 0 0,-1 0-1,1-1 1,0 1 0,-1-1-1,1 1 1,-1-1 0,1 0-1,1 0 1,8-4-227,-1 0-1,1 0 1,14-11 0,-25 16 171,14-11-864,0 0 0,0 0-1,18-22 1,-2-8-4233,-28 37 3945,0 0 0,0 0 1,-1-1-1,0 1 0,1 0 1,-1-1-1,-1 1 0,2-5 1,-3-5-3011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5.11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19 15865,'1'0'649,"3"-2"167,7 2 120,6 0 272,6 0 228,12 0 124,1 0 60,0 0 28,0 0-43,-4 0-761,-3 0-752,-2 0-896,25-5-4689,-26 2 1,-4-1-1,-4 0 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07.1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367 142 12889,'-13'-8'6844,"-5"-22"-5380,-1 1-1194,11 21-142,-1 1 0,0 0 0,0 0 1,0 1-1,-1 0 0,0 1 0,0 0 1,0 1-1,-1 0 0,0 0 0,0 1 0,0 0 1,0 1-1,0 1 0,0-1 0,0 2 1,-1 0-1,1 0 0,0 1 0,-14 2 1,20-1-132,0 0 1,1 0 0,-1 1 0,0-1-1,1 1 1,0 0 0,-1 0 0,1 0 0,0 1-1,1 0 1,-1 0 0,1 0 0,-1 0-1,1 0 1,1 0 0,-1 1 0,0 0 0,1-1-1,0 1 1,0 0 0,1 0 0,-3 9-1,3-8 9,-1 0 0,1 0 0,1 0 0,-1 0 0,1 0 0,0 0 0,0 0 0,1 0 0,0-1 0,0 1 0,0 0 0,1 0-1,-1 0 1,2-1 0,-1 1 0,0-1 0,1 0 0,0 0 0,0 0 0,5 5 0,124 120 276,46 50-254,-168-169-22,-1 1 1,0 0 0,-1 0-1,0 1 1,-1 0-1,-1 0 1,0 1-1,0-1 1,-1 1-1,-1 1 1,-1-1-1,0 0 1,-1 1-1,1 24 1,-2-35-15,-1 0 0,-1 0 0,1 0 0,-1 0 0,1 0 1,-1 0-1,0 0 0,-1 0 0,1 0 0,-1 0 0,1-1 0,-1 1 0,0-1 0,-1 1 1,1-1-1,0 0 0,-1 1 0,0-1 0,0-1 0,0 1 0,0 0 0,0-1 0,-1 1 1,1-1-1,-1 0 0,1 0 0,-1-1 0,0 1 0,0-1 0,-7 2 0,-9 1 38,0-1-1,0 0 1,0-2 0,-40-2-1,34 0 15,18 1-8,0-1 0,0 0 1,1-1-1,-1 0 1,0 0-1,1 0 0,0-1 1,-1 0-1,1-1 1,0 1-1,1-1 1,-1-1-1,1 1 0,-1-1 1,2 0-1,-9-8 1,12 10-26,-1 0-1,1-1 1,-1 1 0,1 0 0,0-1 0,0 1 0,1-1 0,-1 0 0,1 1 0,0-1 0,0 0 0,0 0-1,0 0 1,1 0 0,-1 0 0,1 0 0,0 0 0,0 0 0,1 0 0,-1 0 0,1 0 0,0 0 0,0 0 0,0 1-1,1-1 1,-1 0 0,1 1 0,0-1 0,0 1 0,0-1 0,0 1 0,1 0 0,3-4 0,17-20 20,0 0-1,-2-1 1,-2-1 0,0-1 0,-2-1 0,18-45 0,-29 59 2,-3 9 84,0 1 0,0-1 0,-1 0 0,0-1 0,-1 1 0,0 0 0,0-1 0,-1-11 0,0-22 1200,0 32-743,0-1-1,0 0 1,-1 0-1,-1 1 1,-3-16-1,3-4 152,1 0-530,1 29-402,-1 0 0,1 0 0,0 0 0,0 0 1,-1 0-1,1 0 0,0 0 0,-1 0 1,1 0-1,-1 0 0,1 0 0,-1 0 0,1 0 1,-1 0-1,0 0 0,0 0 0,1 1 1,-1-1-1,-1-1 0,-3-4-5033,3 1 2417,-9 0-7087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09.08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12065,'7'2'13139,"10"23"-9700,20 36-3360,-34-58 664,44 78 83,4-2-1,4-3 1,106 116-1,-131-160-825,47 65 0,-73-92-657,-4-5 477,0 0-1,1 0 1,-1 0 0,0 0 0,0 0-1,1 0 1,-1 0 0,0 0 0,0 0-1,0 0 1,1 0 0,2-9-6019,-2 7 5121,-1-1 1,1 1 0,-1-1-1,0 1 1,0 0 0,0-1 0,0 1-1,-1 0 1,1-1 0,-2-3-1,2 6 1058,-6-22-5916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09.7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595 1 12641,'-11'37'4298,"-32"72"-1,23-68-2900,-35 52-1,14-36-765,-3-1 0,-68 69 0,-106 86 2824,168-169-2174,53-44-3120,-1 0-1,1 0 1,0-1 0,-1 0-1,0 1 1,1-1-1,-1 0 1,0 0 0,-1 0-1,3-5 1,3-6-3370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14.81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294 208 9177,'5'1'10072,"-5"-1"-9904,3-11 3009,-1-13-2204,-1 0-552,-1 12-107,1 0-1,-2 0 0,0-1 0,0 1 1,-6-21-1,6 30-212,0-1 0,0 1-1,-1 0 1,0 0 0,1 1 0,-1-1 0,0 0 0,0 0 0,-1 1-1,1-1 1,-1 1 0,1 0 0,-1 0 0,0 0 0,1 0-1,-1 0 1,0 1 0,0-1 0,0 1 0,-1 0 0,1 0 0,0 0-1,0 0 1,-1 0 0,-6 0 0,6 1-58,0-1-1,0 1 1,-1 0-1,1 0 1,0 0 0,-1 1-1,1-1 1,0 1 0,0 0-1,-1 0 1,1 1 0,0-1-1,0 1 1,0 0-1,1 0 1,-1 0 0,-5 4-1,5-1-27,0-1 0,0 1 0,0-1 0,0 1 0,1 0-1,0 1 1,0-1 0,0 0 0,1 1 0,-1 0 0,0 6 0,-3 14 56,1-1 1,2 2 0,1-1 0,1 40 0,1-60-20,-1 3 16,1 0 0,0 0 1,1 1-1,0-1 0,0 0 0,1 0 1,0 0-1,1 0 0,0 0 0,0-1 1,1 1-1,0-1 0,1 0 0,0 0 1,7 9-1,25 27 434,-11-13 20,29 45-1,-48-65-485,0 1-1,-1 0 0,-1 0 1,0 1-1,-1 0 0,0-1 1,4 28-1,-6-30-35,0 1 0,-2 0 0,1 0 0,-1 0 0,-1-1 0,0 1 0,-2 11 0,1-18 0,1-1 0,0 1 0,-1-1 0,0 1 0,0-1 0,0 0 0,0 1 0,-1-1 0,1 0 0,-1-1 0,0 1 0,1 0 0,-1-1 0,0 0 0,-1 1 0,1-1 0,0 0 0,-1-1 0,1 1 0,-1-1 0,1 1 0,-1-1 0,-4 1 0,-8 1 0,0 1 0,0-2 0,-30 1 0,37-3 0,1 0 0,0-1 0,0 1 0,0-2 0,-1 1 0,1-1 0,1 0 0,-1-1 0,-11-5 0,15 5 0,1 0 0,-1 0 0,1-1 0,0 1 0,0-1 0,0 0 0,0 0 0,1 0 0,-1-1 0,1 1 0,0-1 0,1 1 0,-1-1 0,1 1 0,0-1 0,0 0 0,0 0 0,1 1 0,-1-1 0,1-7 0,0 1 0,0-1 0,1 1 0,1 0 0,-1 0 0,2 0 0,-1 0 0,9-20 0,-4 19 0,1 0 0,1 1 0,0 0 0,0 1 0,1 0 0,0 0 0,20-14 0,21-20 0,-38 29 0,-1 0 0,0 0 0,0-2 0,-2 1 0,0-1 0,-1-1 0,-1 1 0,0-2 0,-2 1 0,0-1 0,6-30 0,-8 4-2609,-5 31-3776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16.1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 7 7553,'3'-7'12133,"-1"20"-8419,-1-1-4490,18 292 6647,-19-309-5769,0 1 1,0-1 0,0 0-1,1 0 1,0 0 0,0 0-1,1 1 1,-1-1 0,1 1 0,3-8-1,-3 9-139,0-1 0,0 1 0,0 0 0,0 0 0,1 1 0,-1-1 0,1 0 0,-1 1 0,1 0 0,0-1 0,0 1 0,0 0 0,0 0 0,0 1 0,1-1 0,-1 1 0,1-1 0,-1 1 0,6-1 0,-4 1 22,1 1 0,-1-1 0,0 1 0,0 0 0,0 0 0,1 0 0,-1 1 1,0 0-1,0 0 0,0 0 0,0 1 0,0 0 0,0 0 0,0 0 0,-1 0 0,1 1 0,-1 0 0,5 3 0,-4-1 68,0 0-1,0 0 0,-1 0 0,0 1 0,0 0 0,0-1 1,-1 1-1,1 1 0,-2-1 0,1 0 0,-1 1 0,1 0 1,0 7-1,3 11 338,-1 0 1,-2-1-1,0 2 0,-1-1 1,-2 0-1,-4 44 1,2-62-355,0 0-1,0 0 1,-1 0 0,1 0 0,-1-1 0,-1 1 0,0-1 0,1 0 0,-2 0 0,1 0 0,-1-1-1,0 1 1,0-1 0,0 0 0,-1-1 0,0 1 0,0-1 0,0 0 0,-9 4 0,10-5-37,0-1 1,-1 0-1,1 0 0,0 0 1,-1-1-1,1 0 1,-1 0-1,1 0 1,-1-1-1,0 1 1,1-2-1,-1 1 0,1 0 1,-1-1-1,0 0 1,1 0-1,0-1 1,-1 0-1,1 0 0,0 0 1,0 0-1,0-1 1,0 0-1,0 0 1,-5-4-1,4 1 1,1 1 0,0-1 0,0 0 0,0 0 0,0-1 0,1 1 0,0-1 0,1 0 0,-1 0 0,1 0 0,1-1 0,-4-13 0,20 54-2240,-7-20-2517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16.8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0 148 11093,'0'-2'990,"4"-25"10419,-3 25-11211,0 0 0,1 0 0,-1 0 0,1 1 0,-1-1 0,1 0 0,0 1 0,-1-1 0,1 1 0,0 0 0,3-2 0,18-12 446,1 2 1,0 0 0,1 2 0,0 0-1,1 2 1,28-7 0,-50 15-551,1 1 0,0-1 0,0 1 0,0 0 1,0 0-1,-1 0 0,1 1 0,0-1 0,0 1 0,-1 1 0,1-1 1,8 4-1,-4 0 79,0 1 0,0 0 0,0 1 0,9 8 0,-5-4-35,-12-10-184,0 0 0,0 0 0,0-1-1,0 1 1,0 0 0,1-1 0,-1 1-1,0 0 1,0-1 0,0 0 0,1 1-1,-1-1 1,0 0 0,1 1 0,-1-1-1,0 0 1,0 0 0,1 0 0,-1 0-1,0 0 1,1-1 0,-1 1 0,0 0-1,0-1 1,1 1 0,-1 0 0,0-1-1,0 0 1,0 1 0,1-1 0,-1 0-1,0 1 1,0-1 0,0 0 0,0 0-1,0 0 1,1-1 0,13-21-4709,-6-1-3555,-5 7 2381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32.8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62 129 10749,'-22'-4'10461,"9"-9"-6874,11 10-3383,1 1 0,0-1 0,1 0 1,-1 1-1,0-1 0,1 0 1,0 0-1,-1 1 0,1-1 0,0 0 1,1 0-1,-1 0 0,1-5 1,1 5-93,-1 0 1,0 0 0,1-1 0,0 1 0,0 0 0,0 1 0,0-1 0,0 0 0,1 0 0,-1 1 0,1-1 0,0 1 0,0 0-1,0 0 1,0 0 0,0 0 0,0 1 0,0-1 0,7-1 0,-2-1-48,1 2 0,-1-1 0,1 1 0,-1 0 0,1 1 0,0 0 0,9 0 0,-14 1-53,0 1 1,1 0 0,-1 0 0,0 1-1,0-1 1,0 1 0,0 0-1,0 0 1,0 0 0,-1 1-1,1-1 1,-1 1 0,1 0-1,-1 0 1,0 0 0,0 0-1,0 1 1,-1-1 0,1 1-1,-1-1 1,2 6 0,5 6 40,-2 1 0,0 1 1,8 29-1,-8-21 67,-2 0 0,-1 0-1,-1 0 1,-1 0 0,-1 1 0,-2-1 0,-4 35 0,5-57-94,-1 1 0,0-1 0,0 0 0,0 0 0,-1-1 0,1 1 0,-1 0 0,0 0 0,1-1 0,-1 1 0,0-1 0,-1 1 0,1-1 0,0 0 0,-1 0 0,1 0 0,-1 0 0,1 0 0,-1 0 0,0-1 0,0 0 1,0 1-1,-3 0 0,-10 3 36,-1-1 1,1 0 0,-25 2 0,-14 3-93,51-7-7,-1-1 0,0 0 0,1 1 0,0 0 0,-1 0 0,1 1 1,0-1-1,0 1 0,0 0 0,0 0 0,0 0 0,1 0 0,0 1 0,-1-1 0,1 1 1,0 0-1,1 0 0,-5 8 0,4-2-30,0 0 1,0 0-1,1 0 1,0 0-1,1 1 1,0-1-1,1 17 1,6 59-150,22-86 233,-19-2-6,0 0-1,0-1 1,0-1-1,-1 0 0,1 0 1,-1 0-1,8-7 1,42-18-96,-55 27 68,1 1 0,-1 0 0,0 0 0,1 1 0,-1-1 0,1 1 1,-1 0-1,1 0 0,-1 0 0,1 0 0,-1 0 0,1 1 0,-1-1 0,7 3 1,-6 0 114,1 0 0,-1 0 0,1 1 1,-1-1-1,0 1 0,4 5 1,-3-3 40,1 0 0,-1-1 1,1 0-1,12 8 0,-17-13-369,0 1-1,0-1 0,0 1 0,1-1 0,-1 1 0,0-1 0,1 0 0,-1 0 0,0 1 0,0-1 0,1 0 0,-1 0 0,2-1 1,-2 1-242,1 0 0,-1-1 0,0 1 1,0-1-1,0 1 0,1-1 0,-1 0 1,0 1-1,0-1 0,0 0 1,0 0-1,0 0 0,-1 0 0,1 0 1,1-2-1,13-15-10345,-9 4 5408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33.9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132 149 9897,'-8'-11'1489,"-4"-2"5472,12 13-6854,-1 0 0,0 0 0,1 0 0,-1 1 0,1-1 0,-1 0 0,0 0 0,1 1 0,-1-1 0,1 0 0,-1 0 0,1 1 0,-1-1 0,1 1 0,0-1-1,-1 0 1,1 1 0,-1-1 0,1 1 0,0-1 0,-1 1 0,1-1 0,0 1 0,0 0 0,-1-1 0,1 1 0,0-1 0,0 1 0,0 0 0,0-1 0,0 1 0,-1 0 0,-3 19 476,0 0 1,1 0-1,1 0 0,0 0 1,2 1-1,3 32 1,-1 6 1190,0-39-1356,0 0 0,2 0 0,0 0 1,1 0-1,2-1 0,-1 0 0,2 0 1,1-1-1,0 0 0,1-1 0,21 29 1,-25-40-418,1 1 0,0-1 0,0 0 0,0 0 0,0-1-1,1 0 1,0 0 0,0-1 0,1 0 0,-1 0 0,1-1 0,0 0 0,-1-1 0,13 2 0,5 0-1,-1-1 0,1-1-1,47-4 1,-68 1 0,-1 0 0,1 0 0,-1 0 0,0 0 0,1-1 0,-1 0 0,0 0 0,0 0 0,0 0 0,-1-1 0,1 0 0,-1 1 0,1-1 0,-1-1 0,0 1 0,0 0 0,0-1 0,0 1 0,-1-1 0,1 0 0,-1 0 0,0 0 0,1-5 0,6-12 0,-1 0 0,-2-1 0,6-28 0,-9 36 0,3-17 0,-2 1 0,-1-1 0,-2 0 0,-1 0 0,-1 1 0,-9-52 0,8 74 0,0 0 0,-1 0 0,0 0 0,-1 0 0,0 1 0,0-1 0,-1 1 0,0 0 0,0 0 0,0 1 0,-1-1 0,-10-8 0,-10-7 0,-53-34 0,43 32 0,29 19 0,0 1 1,0 0-1,-1 0 1,0 0-1,1 1 1,-1 0-1,-1 1 1,1-1-1,0 2 0,-1-1 1,1 1-1,0 0 1,-10 1-1,11 1-4,1-1 0,-1 1-1,1 1 1,-1-1 0,1 1 0,0 0 0,-1 1-1,1 0 1,0 0 0,0 0 0,1 0-1,-1 1 1,1 0 0,0 0 0,0 1-1,0-1 1,-5 7 0,-1 3-380,2 0 0,-1 0 0,2 0-1,-12 27 1,-18 64-6728,-2 6-5887,23-74 7674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6.3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1 316 14689,'0'0'1510,"7"-4"3066,13-5-2566,13-8-914,-2-2 1,45-33 0,-63 42-1198,0-1 0,-1 0 1,0-1-1,-1-1 1,0 1-1,-1-2 0,16-26 1,-23 32 38,0-1 1,-1 1-1,0 0 0,0-1 1,-1 1-1,0-1 1,-1 0-1,0-13 1,-3 21 345,1 1 0,-1 0 0,1-1 0,-1 1 0,1 0 0,-1 0 0,1 1 1,-1-1-1,1 0 0,-1 1 0,1 0 0,-4 1 0,1 1-67,0 1 0,0 1 0,0-1-1,0 1 1,1-1 0,0 1-1,0 1 1,0-1 0,1 0 0,-5 9-1,-25 63 1016,30-69-1109,-142 346 496,144-340-3477,11-13 177,13-13-1447,-21 11 3514,24-17-8751,-20 13 7489,15-14-3744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37.7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0 336 13809,'0'0'13724,"12"-11"-11021,15-11-2535,-1 0 1,-1-2-1,-1-1 0,-2-1 0,0-1 0,29-49 1,-47 69-214,-1-1 0,0 0 1,0 0-1,2-10 1,-4 16 20,-1 0 0,1-1 0,-1 0 0,1 1 0,-1-1-1,0 1 1,0-1 0,0 1 0,0-1 0,0 0 0,-1 1 0,1-1 0,-1 1 0,0-1 0,1 1 0,-1 0 0,-2-4 0,3 5 41,-1 1-1,1 0 0,0-1 1,0 1-1,-1 0 1,1 0-1,0-1 0,0 1 1,-1 0-1,1 0 1,0-1-1,0 1 0,-1 0 1,1 0-1,0 0 1,-1 0-1,1-1 0,0 1 1,-1 0-1,1 0 0,-1 0 1,1 0-1,0 0 1,-1 0-1,1 0 0,0 0 1,-1 0-1,1 0 1,0 0-1,-1 0 0,1 0 1,-1 0-1,1 1 1,0-1-1,-1 0 0,1 0 1,0 0-1,-1 0 1,1 1-1,0-1 0,0 0 1,-1 0-1,1 1 1,0-1-1,0 0 0,-1 0 1,1 1-1,0-1 1,0 0-1,0 1 0,-1-1 1,1 0-1,0 1 1,0-1-1,0 0 0,0 1 1,0-1-1,0 1 1,-5 21 344,25 313 294,-12-243-630,-4 84-32,-4-144-6,0-31-205,15-14-6407,-12 11 5659,-1 0 0,1 0 0,-1 0-1,0 0 1,0 0 0,0-1 0,0 1 0,0-1 0,0 1 0,0-1 0,-1 0 0,0 0 0,1 0 0,0-5 0,7-21-4738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38.9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4 9113,'0'-4'13647,"-1"162"-6397,-1 10-4493,3-172-2757,-1 0 0,1 0 0,0 0 0,0 0 0,0 0 0,0 0 0,1 1 0,-1-1 0,1 0 0,0 1 0,0 0 0,0-1 0,1 1 0,-1 0 0,1 0 0,0 0 0,0 0 0,0 1 0,0-1 0,0 1 0,0 0 0,1 0 0,-1 0 0,1 0 0,-1 0 0,1 1 0,0 0 0,0 0 0,0 0 0,6-1 0,-3 1 0,0-1 0,0 1 0,0 1 0,0 0 0,1 0 0,-1 0 0,0 1 0,0 0 0,0 0 0,0 0 0,0 1 0,0 0 0,0 1 0,0 0 0,-1 0 0,11 7 0,34 25 0,-34-24 0,-1 0 0,0 1 0,-1 1 0,26 28 0,-38-38 0,-1 1 0,1 0 0,-1 0 0,0 0 0,0 0 0,0 0 0,0 0 0,-1 0 0,0 0 0,0 1 0,0-1 0,0 1 0,-1-1 0,1 1 0,-1 6 0,-1-4 0,-1-1 0,1 1 0,-1-1 0,0 0 0,0 0 0,-1 0 0,1 0 0,-1 0 0,-7 9 0,0-2 0,0-1 0,0-1 0,-1 1 0,-1-2 0,0 0 0,0 0 0,-1-1 0,-15 8 0,13-9 0,-1-1 0,0-1 0,0 0 0,0-1 0,-27 4 0,33-7 0,0-1 0,1 0 0,-1-1 0,0 0 0,0 0 0,0-1 0,1 0 0,-1-1 0,1 0 0,-1-1 0,-10-4 0,18 6 21,0 0 1,1 0-1,0-1 1,-1 1-1,1 0 1,0-1-1,0 1 1,0-1-1,0 1 0,0-1 1,0 0-1,0 1 1,-1-4-1,2 5-127,0 0-1,-1-1 1,1 1 0,0 0-1,-1-1 1,1 1 0,0 0-1,0-1 1,-1 1 0,1-1-1,0 1 1,0-1 0,0 1-1,0 0 1,0-1-1,0 1 1,0-1 0,0 1-1,0-1 1,0 1 0,0-1-1,0 1 1,0-1 0,0 1-1,0 0 1,0-1 0,0 1-1,0-1 1,1 1-1,-1-1 1,0 1 0,0 0-1,1-1 1,-1 0 0,5 3-2441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39.7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29 7081,'10'-14'20965,"-2"10"-18420,30-1-2014,0 2-1,-1 1 1,48 4-1,-11 0-476,173-2-173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42.2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272 188 15049,'0'-4'16325,"0"-18"-15096,1 13-1213,-2 1 0,1-1 1,-1 1-1,0-1 0,-1 1 0,0 0 1,0 0-1,-1 0 0,0 0 0,-7-12 0,7 16-16,0 0-1,0-1 0,0 2 0,-1-1 1,0 0-1,1 1 0,-2 0 0,1-1 1,0 2-1,0-1 0,-1 0 0,0 1 1,1 0-1,-1 0 0,0 0 0,0 1 1,0 0-1,-9-2 0,7 2 1,0 0 0,0 0 0,-1 1 0,1 0 0,0 0 0,-1 0 0,1 1 0,0 0 0,0 1 0,-8 2 0,12-3 0,0 1 0,0-1 0,0 1 0,1 0 0,-1 0 0,0 0 0,1 0 0,-1 1 0,1-1 0,0 1 0,0-1 0,0 1 0,0 0 0,1 0 0,-1 0 0,1 0 0,-1 0 0,1 0 0,0 0 0,0 0 0,0 1 0,1-1 0,-1 0 0,1 4 0,-3 16 0,2 0 0,0-1 0,2 1 0,0 0 0,2-1 0,4 23 0,-3-30 0,1 0 0,0-1 0,0 0 0,1 0 0,1 0 0,1-1 0,0 0 0,0 0 0,20 21 0,1-3 0,-2 1 0,32 48 0,-51-68 0,-1 0 0,-1 1 0,0 0 0,-1 0 0,0 0 0,-1 1 0,-1 0 0,0-1 0,-1 1 0,0 0 0,-1 15 0,-1-28 0,0 1 0,0-1 0,-1 0 0,1 1 0,0-1 0,-1 0 0,0 1 0,1-1 0,-1 0 0,0 0 0,1 0 0,-1 0 0,0 1 0,0-1 0,0 0 0,0-1 0,0 1 0,0 0 0,0 0 0,0 0 0,-1 0 0,1-1 0,0 1 0,0-1 0,-1 1 0,1-1 0,0 1 0,-1-1 0,1 0 0,0 0 0,-1 1 0,-1-1 0,-8 1 0,0 0 0,0-1 0,-12-1 0,12 1 0,-2-1 0,1 1 0,-1-2 0,1 1 0,-1-2 0,1 0 0,0 0 0,-20-9 0,28 10 0,-1 0 0,1-1 0,0 1 0,1-1 0,-1 0 0,0 0 0,1 0 0,0 0 0,-1 0 0,1-1 0,0 0 0,1 1 0,-1-1 0,1 0 0,0-1 0,0 1 0,0 0 0,0 0 0,1-1 0,0 1 0,0-1 0,0 0 0,-1-7 0,1-4 0,1 1 0,0-1 0,1 1 0,4-22 0,-4 33 0,0-1 0,1 0 0,-1 0 0,1 1 0,1-1 0,-1 1 0,0 0 0,1 0 0,0 0 0,0 0 0,0 0 0,1 0 0,-1 1 0,1-1 0,0 1 0,0 0 0,6-3 0,34-19 0,-19 12 0,-1-1 0,0-1 0,38-33 0,-55 42 0,-1 0 0,0-1 0,-1 0 0,0 0 0,0 0 0,0 0 0,-1-1 0,0 0 0,0 0 0,-1 0 0,0 0 0,0-1 0,-1 1 0,0-1 0,-1 1 0,1-16 0,-1 14 517,-1 3-1102,1 0 1,-1 1-1,-1-1 1,0-10-1,-8 2-6168,8 15 6142,0 0 0,0-1 0,0 1-1,0 0 1,0-1 0,0 1 0,1 0 0,-1 0 0,0 0 0,0 0-1,0 0 1,0 0 0,0 0 0,0 0 0,0 0 0,0 0-1,0 1 1,0-1 0,-1 1 0,-10 4-5077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19:43.34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128 72 9625,'0'-1'478,"-1"0"1,0 1-1,1-1 1,-1 1-1,1-1 1,-1 1-1,0-1 1,1 1-1,-1-1 1,0 1-1,0-1 1,1 1-1,-1 0 0,0-1 1,0 1-1,0 0 1,1 0-1,-1 0 1,0 0-1,-1-1 1,-4 7 3010,-1 7-3368,0 6 924,1 1-1,0 0 1,2 0 0,0 1-1,2-1 1,-1 28 0,10 125 1122,-6-154-2167,2 1 1,0-1-1,1 0 1,1 0-1,0 0 1,2-1-1,0 0 1,16 28-1,-18-38 0,1 1 0,0-1 0,0-1 0,1 1 0,0-1 0,0 0 0,1 0 0,0-1 0,0 0 0,0-1 0,1 0 0,0 0 0,0 0 0,0-1 0,0-1 0,1 0 0,0 0 0,13 2 0,-14-3 0,0-1 0,1 0 0,-1-1 0,1 0 0,-1 0 0,0-1 0,1 0 0,13-4 0,-18 4 0,0-1 0,0 0 0,0-1 0,-1 1 0,1-1 0,-1 0 0,1 0 0,-1-1 0,0 1 0,0-1 0,0 0 0,-1 0 0,1 0 0,-1 0 0,0-1 0,3-6 0,12-24 0,-2 0 0,-1-1 0,-2-1 0,10-42 0,-17 50 0,-1 0 0,-1-1 0,-1 1 0,-2-1 0,-4-59 0,1 79 0,0 0 0,0 1 0,0-1 0,-1 1 0,-1-1 0,0 1 0,0 0 0,-1 0 0,0 1 0,0-1 0,-1 1 0,0 0 0,0 1 0,-1-1 0,0 1 0,0 1 0,-13-9 0,11 8 0,-1 2 0,0-1 0,-1 1 0,1 1 0,-1 0 0,0 0 0,0 1 0,0 0 0,-1 1 0,1 1 0,0 0 0,-1 0 0,1 1 0,-24 3 0,26-2 67,1 1 0,-1 0 1,0 0-1,1 1 0,-1 1 0,1-1 1,0 1-1,0 1 0,-9 6 0,6-3-546,1 1 0,0 0 0,1 0 0,-1 1 0,-10 17-1,4-5-2772,-22 47 0,-3 23-6966,32-69 6985,-8 22-2064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0:37.28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0 420 16233,'3'0'7065,"14"-3"-6122,-1-3-622,0-2 1,-1 0-1,1 0 1,-1-1-1,26-22 1,61-65-463,-89 84-28,0-2 0,-1 1 1,-1-2-1,0 0 0,-1 0 0,-1-1 1,0 0-1,-1 0 0,0-1 0,-2 0 0,0-1 1,7-33-1,-13 50 162,0 1 1,0-1 0,0 1-1,0-1 1,0 1-1,0-1 1,0 1 0,0-1-1,0 1 1,0-1-1,0 0 1,0 1-1,0-1 1,0 1 0,0-1-1,-1 1 1,1-1-1,0 1 1,0-1 0,-1 1-1,1-1 1,0 1-1,-1-1 1,1 1 0,0 0-1,-1-1 1,1 1-1,-1-1 1,1 1-1,0 0 1,-2-1 0,-17 4 6,14 0 23,0 0 1,0-1-1,0 2 0,1-1 0,-8 7 1,7-4 17,0 1 1,0 1 0,1-1 0,-1 1 0,2 0 0,-1 0 0,1 0 0,0 0 0,-2 12 0,-1 14 391,-3 36 0,5-28-13,-21 112 1251,20-132-1503,-2-1 1,0 1-1,-1-1 0,-20 38 1,26-56-496,-4 7-1631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0:37.6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67 1 14593,'0'0'1148,"0"2"-415,0 4 115,0 4 84,-4 6 68,-1 8 96,-2 4 88,-3 5 4,0 2-252,0-2-408,1-4-328,1-3-492,6-9-1428,1-9-2752,5-27-8946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0:38.7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283 76 13297,'0'3'262,"0"0"0,-1 1 0,0-1 0,0 0 0,0 0 0,0 0 0,0 0 0,0 0 0,-1 0 0,1 0 0,-1 0 0,0-1 0,0 1 0,0 0 0,0-1 0,-1 0 0,1 1 0,-1-1 0,1 0 0,-1 0 0,0-1 0,1 1 0,-1 0 0,0-1 0,0 0 0,0 0 0,-1 0 0,1 0 0,0 0 0,0 0 0,-6-1 0,9 0-240,-1 0 0,1 0 1,-1 0-1,1 0 0,0 0 0,-1 0 0,1 0 0,-1-1 0,1 1 0,0 0 0,-1 0 0,1-1 0,-1 1 0,1 0 1,0-1-1,-1 1 0,1 0 0,0-1 0,0 1 0,-1 0 0,1-1 0,0 1 0,0 0 0,0-1 0,-1 1 0,1-1 1,0 1-1,0-1 0,0 1 0,0-1 0,-1-20 252,9-18-115,-5 34-152,0 0 0,1 0 0,-1 0 0,1 1 0,1-1-1,-1 1 1,0 0 0,1 1 0,0-1 0,0 1 0,0 0 0,8-4-1,-7 4 6,1 0 0,-1 0 0,1 1 0,-1 0-1,1 0 1,0 1 0,0-1 0,0 1 0,0 1-1,9 0 1,-15 0-2,0 0 0,0 1 1,0 0-1,1-1 0,-1 1 0,0 0 0,0-1 0,0 1 0,0 0 1,-1 0-1,1 0 0,0 0 0,0 0 0,0 0 0,-1 0 1,1 0-1,0 0 0,-1 0 0,1 0 0,-1 1 0,1-1 0,-1 0 1,0 0-1,0 0 0,1 1 0,-1-1 0,0 0 0,0 3 1,0 43 199,-1-36-153,-1 17 113,-1 1 0,-2-1-1,-1 0 1,-1 0 0,-16 41 0,1-16 330,-51 90-1,52-109-272,-33 43 0,46-66-178,0-1 0,-1-1 0,-1 0 0,1 0-1,-1 0 1,-1-2 0,0 1 0,-13 6 0,22-13-43,1 0 1,-1 0 0,0 0-1,0 0 1,0-1 0,0 1-1,0-1 1,0 1 0,1-1-1,-1 1 1,0-1 0,0 0-1,-1 0 1,1 0-1,0 0 1,0-1 0,1 1-1,-1-1 1,0 1 0,-2-1-1,2 0-9,1 0 0,0 0 0,0-1 0,0 1 0,0 0 0,0 0-1,0 0 1,0-1 0,0 1 0,1-1 0,-1 1 0,0-1 0,1 1 0,-1-1-1,1 1 1,-1-1 0,1 1 0,0-1 0,0-2 0,-1-4-39,2 0 0,-1-1 0,1 1 0,0-1 0,1 1 0,0 0-1,0 0 1,4-8 0,-3 8-24,1 0 0,0 1 0,1-1 0,0 1 0,0 0 0,0 1 0,1-1 0,0 1 0,0 0 0,0 1 0,1 0 0,12-8 0,-16 11 57,0 0 1,1 1-1,-1-1 0,1 1 0,0-1 0,-1 1 0,1 0 0,0 1 0,0-1 0,-1 1 0,1 0 0,0-1 0,0 2 1,0-1-1,0 0 0,-1 1 0,1 0 0,0 0 0,0 0 0,-1 0 0,1 0 0,-1 1 0,1 0 0,-1 0 1,0 0-1,1 0 0,-1 0 0,0 0 0,5 6 0,3 6 312,0 0-1,-1 0 1,-1 1-1,0 0 1,9 21 0,18 31 1355,-31-58-1315,1-1-1,0 0 0,0 0 0,0-1 1,1 0-1,13 11 0,-18-16-287,1 0-1,0-1 0,0 1 1,0-1-1,0 0 0,0 0 1,0 0-1,0 0 0,1 0 0,-1-1 1,0 1-1,0-1 0,1 0 1,-1 0-1,0 0 0,0-1 1,1 1-1,-1-1 0,0 0 1,0 0-1,0 0 0,0 0 1,6-3-1,8-4-1056,0-2 1,22-16-1,-6-4-4503,-30 27 3613,0-1 0,-1 1 0,1-1 0,-1 0 0,0 0 0,3-8 0,-2 2-3349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37.2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251 81 14649,'1'-5'12497,"3"-18"-12008,-4 21-514,1 0 0,-1 1 1,0-1-1,0 0 0,0 0 1,0 0-1,0 1 0,-1-1 1,1 0-1,-1 0 0,1 1 1,-1-1-1,1 0 1,-1 1-1,0-1 0,0 0 1,0 1-1,0-1 0,0 1 1,0-1-1,0 1 0,-1 0 1,1 0-1,0-1 0,-1 1 1,1 0-1,-1 0 1,1 0-1,-1 1 0,1-1 1,-1 0-1,0 0 0,0 1 1,1-1-1,-1 1 0,0 0 1,0-1-1,-2 1 0,-4-1-28,0 0 0,0 1-1,0-1 1,-1 2 0,1-1-1,0 1 1,-14 4-1,17-4 159,1 1-1,0 1 0,-1-1 0,1 0 0,0 1 1,1 0-1,-1 0 0,0 0 0,1 1 0,0-1 0,-1 1 1,1 0-1,1 0 0,-1 0 0,1 0 0,-1 0 1,1 1-1,0-1 0,-2 9 0,0 0 417,0 0 0,1 0-1,1 1 1,0-1 0,-1 24 0,4-29-426,-1 1-1,1 0 1,1-1-1,-1 1 1,2-1 0,-1 0-1,1 1 1,0-1 0,1 0-1,0-1 1,0 1-1,7 9 1,6 5-54,1-2 1,32 31-1,-35-39-47,-1 2 0,-1 0 0,0 0 0,0 2 0,-2-1 0,20 35 0,-26-39 6,-1 1 0,0-1 0,0 1 0,-1 0 0,-1 0 0,0 0 0,1 14 0,-3-22 0,0 1 0,-1-1 0,1 1 0,-1-1 0,0 1 0,0-1 0,0 0 0,0 1 0,-1-1 0,0 0 0,0 0 0,0 0 0,0 0 0,-1 0 0,1-1 0,-1 1 0,0-1 0,0 0 0,-1 1 0,1-1 0,-1-1 0,-4 4 0,2-2 0,1-1 0,-1 0 0,0 0 0,0 0 0,0-1 0,0 0 0,0 0 0,0-1 0,0 1 0,-1-1 0,1-1 0,-1 1 0,1-1 0,0 0 0,-1-1 0,1 1 0,-1-1 0,1-1 0,-7-1 0,4-1 0,0 0 0,0 0 0,0-1 0,0 0 0,1-1 0,0 0 0,0-1 0,0 1 0,1-1 0,0-1 0,-8-10 0,11 14 0,1 0 0,1 0 0,-1 0 0,0 0 0,1-1 0,0 1 0,0-1 0,0 1 0,1-1 0,-2-5 0,3 7 0,0 1 0,0-1 0,0 0 0,0 1 0,1-1 0,-1 0 0,1 1 0,-1-1 0,1 1 0,0-1 0,0 1 0,0-1 0,0 1 0,1-1 0,-1 1 0,1 0 0,-1 0 0,1 0 0,0 0 0,3-3 0,13-10 0,0 1 0,1 0 0,23-11 0,-24 14 0,0 1 0,-1-2 0,-1-1 0,26-24 0,-26 19-3,-1-1 0,-1 0 1,14-24-1,-23 33-41,1-1 0,-1 1-1,-1-1 1,0 0 0,0-1 0,-1 1 0,-1-1-1,2-14 1,-4 24 32,0 0-1,0 0 0,0 0 0,-1 1 1,1-1-1,-1 0 0,1 1 1,-1-1-1,1 0 0,-1 1 0,0-1 1,0 0-1,0 1 0,0-1 0,0 1 1,0 0-1,0-1 0,-1 1 1,1 0-1,0 0 0,-1 0 0,1 0 1,-1 0-1,1 0 0,-1 0 0,0 0 1,1 1-1,-1-1 0,0 0 1,1 1-1,-3-1 0,-36-6-1674,15 6-3222,12 1-696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37.9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 14641,'6'4'14816,"1"-11"-13670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17.4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440 33 14185,'0'0'392,"-16"17"2135,8-10-1899,-53 38 2725,56-42-3147,0 1 1,0-2-1,0 1 1,-1-1-1,1 0 1,-1 0-1,1 0 1,-1-1-1,0 0 1,-8 1-1,14-2-195,-1 0 0,1 0-1,-1 0 1,1 0 0,0 0 0,-1-1-1,1 1 1,-1 0 0,1 0 0,0 0 0,-1-1-1,1 1 1,-1 0 0,1 0 0,0-1-1,-1 1 1,1 0 0,0-1 0,-1 1-1,1 0 1,0-1 0,0 1 0,-1-1-1,1 1 1,0 0 0,0-1 0,0 1 0,0-1-1,-1 0 1,0-20 189,10-17 271,-6 34-372,0-1 0,0 1 0,1 0 0,-1 0 1,1 1-1,0-1 0,0 1 0,0 0 0,1 0 1,-1 0-1,0 0 0,1 1 0,0 0 0,0 0 1,0 0-1,0 0 0,0 1 0,0 0 0,0 0 0,0 0 1,0 1-1,9 0 0,-13 0-41,0 0 1,0 0-1,-1 1 1,1-1-1,0 1 0,0-1 1,0 1-1,0-1 1,0 1-1,-1-1 0,1 1 1,0-1-1,0 1 0,-1 0 1,1 0-1,0-1 1,-1 1-1,1 0 0,-1 0 1,1 0-1,-1 0 1,0 0-1,1-1 0,-1 1 1,0 0-1,1 0 0,-1 0 1,0 0-1,0 0 1,0 0-1,0 2 0,0 34 871,0-35-855,-2 14 152,0 0 1,-2 0-1,0 0 1,0 0-1,-2-1 1,0 0-1,-1 0 1,-12 20-1,-11 13 134,-37 44 0,66-91-356,-82 101 391,71-90-377,0 0 0,0-1 0,-1-1 0,0 1 0,-27 14 0,38-24-18,-1 1-1,1-1 1,-1 0 0,1 0 0,-1 0-1,1 0 1,-1 0 0,0-1-1,1 1 1,-1-1 0,0 1-1,1-1 1,-1 0 0,0 0 0,0-1-1,1 1 1,-1 0 0,-4-2-1,6 1-17,-1-1-1,0 1 0,1-1 1,-1 1-1,1-1 0,0 0 1,-1 1-1,1-1 0,0 0 1,0 0-1,0 0 0,0 0 0,0 0 1,1 0-1,-1 0 0,1 0 1,-1 0-1,1-1 0,0 1 1,0 0-1,0 0 0,0 0 1,0-3-1,0-2-66,1 0 1,0 0 0,0 0-1,0 0 1,1 0-1,0 0 1,1 0-1,-1 0 1,1 1-1,0-1 1,1 1-1,0 0 1,0 0-1,0 0 1,1 0-1,0 1 1,9-9-1,-8 9 39,1 0-1,-1 0 1,1 0-1,0 1 1,0 0-1,0 1 1,1-1-1,-1 1 1,1 1 0,0 0-1,0 0 1,0 0-1,0 1 1,0 0-1,15 0 1,-20 2 91,-1-1 0,1 1 0,0-1 0,0 1 0,0 0 0,-1 0 0,1 0 0,0 1 0,-1-1 0,0 1 0,1-1 0,-1 1 0,0 0 0,1 0 0,-1 0 0,0 0 0,2 3 0,4 5 216,-2 1 0,12 21 0,9 15 413,-21-41-627,0 1 0,1-1 0,0-1 1,0 1-1,0-1 0,0 0 1,1-1-1,0 1 0,0-2 0,0 1 1,1-1-1,-1 0 0,12 2 0,-5-3-316,0 0-1,0 0 0,0-1 0,0-1 0,0-1 0,0 0 1,17-4-1,-32 5 74,1 0 0,0 0 0,-1 0 1,1 0-1,0 0 0,-1-1 0,1 1 1,0 0-1,-1-1 0,1 1 0,-1 0 0,1-1 1,0 1-1,-1-1 0,1 1 0,-1-1 1,1 1-1,-1-1 0,0 1 0,1-1 0,-1 1 1,1-1-1,-1 0 0,0 1 0,1-2 0,1-13-7546,-2 14 7014,1-7-5025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38.58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93 41 15953,'-4'-16'4014,"4"16"-3875,-1 0 0,1 0-1,0 0 1,0 0 0,-1-1 0,1 1 0,0 0-1,-1 0 1,1 0 0,0 0 0,0 0 0,-1 0 0,1 0-1,0 0 1,-1 0 0,1 0 0,0 0 0,-1 0 0,1 0-1,0 0 1,-1 0 0,1 0 0,0 0 0,-1 0-1,1 0 1,0 1 0,0-1 0,-1 0 0,-22 24 3217,15-13-2896,1 1-1,1 0 0,0 1 1,1 0-1,0 0 1,1 0-1,0 0 1,1 0-1,-2 22 1,2-4-255,2 0 1,1-1 0,5 39 0,-5-64-206,1 0 0,0 1 0,0-1 0,0 0 0,1 0 0,0 0 0,0 0 0,0 0 0,0-1 0,1 1 0,0-1 0,0 1 0,0-1 0,0 0 0,1 0 0,0 0 0,-1-1 0,6 4 0,-3-3 0,1 0 0,0-1 0,-1 0 0,1-1 0,0 1 0,0-1 0,0 0 0,1-1 0,-1 0 0,0 0 0,0-1 0,13 0 0,-12 0 0,0-1 0,0 0 0,0 0 0,0-1 0,0 0 0,0-1 0,0 0 0,0 0 0,-1 0 0,0-1 0,0 0 0,0 0 0,0-1 0,0 0 0,-1 0 0,0-1 0,0 0 0,7-9 0,-5 5 0,-2 0 0,1-1 0,-1 0 0,-1 0 0,0 0 0,-1-1 0,0 1 0,0-1 0,-1 0 0,-1-1 0,2-20 0,-4 30 0,2-20 0,-1 0 1,-1-1-1,-6-39 1,5 58-2,1 0 0,-1 0 0,-1 0 0,1 0 0,-1 0 1,0 1-1,0-1 0,0 0 0,0 1 0,-1 0 0,0 0 1,0 0-1,0 0 0,0 0 0,-1 0 0,0 1 0,0-1 0,1 1 1,-2 0-1,1 1 0,0-1 0,-1 1 0,-8-4 0,6 4-125,0 0-1,-1 0 0,1 1 0,-1 0 1,1 0-1,-1 1 0,0 0 0,1 0 0,-1 1 1,1 0-1,-1 0 0,1 1 0,0 0 1,-1 0-1,1 0 0,0 1 0,-8 5 1,7-3-741,1 0 0,0 0 0,0 1 0,0 0 0,1 0 0,-1 0 1,2 1-1,-1 0 0,-6 11 0,-33 55-10030,28-38 5448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38.95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22 14 10349,'1'-1'400,"1"-1"0,-1 1 0,0 0-1,1 0 1,-1 0 0,0 0 0,1 0 0,0 0 0,-1 0-1,1 1 1,-1-1 0,4 0 0,-5 1-255,1 0 0,-1 0 1,0 0-1,1 0 0,-1 0 0,0 1 1,0-1-1,1 0 0,-1 0 0,0 0 1,1 1-1,-1-1 0,0 0 0,0 0 0,1 1 1,-1-1-1,0 0 0,0 1 0,0-1 1,0 0-1,1 1 0,-1-1 0,0 0 1,0 1-1,0-1 0,0 0 0,0 1 0,0-1 1,0 0-1,0 1 0,0-1 0,0 0 1,0 1-1,0-1 0,0 1 0,-12 49 6064,7-35-6691,-7 24 823,-2 11 1191,8-17-3465,6-6-3465,5 0-4881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39.5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1 352 17106,'4'-7'248,"0"-1"0,1 2 0,0-1 0,0 0 0,0 1 0,1 0 0,0 0 0,0 1 0,11-8 0,20-20 435,-28 24-666,0-1-1,0-1 1,-1 0-1,-1 0 1,0-1-1,0 1 1,-1-1-1,-1-1 1,0 1-1,-1-1 1,0 0-1,-1 0 1,0 0-1,-1-1 1,0 1-1,-1-20 1,-1 32 17,0 0 0,0 0 0,0 0 0,0 0 0,0 0 0,0 0 0,0 0 1,-1 1-1,1-1 0,0 0 0,-1 0 0,1 0 0,0 0 0,-1 0 0,1 0 0,-1 1 0,1-1 0,-1 0 0,0 0 1,1 1-1,-1-1 0,0 0 0,0 1 0,1-1 0,-1 0 0,-1 0 0,1 1 47,-1 0 0,1 0 0,0 0 0,-1 0 0,1 0 0,0 0-1,-1 0 1,1 1 0,0-1 0,-1 0 0,1 1 0,0-1 0,-1 1 0,1 0 0,0-1-1,-2 2 1,-1 1 200,-1 0 1,0 1-1,1 0 0,-1 0 0,1 0 0,0 0 0,0 1 1,-2 4-1,-1 4 255,1 0 1,1 1-1,0-1 1,1 1 0,-4 26-1,-4 77 1757,9-76-1711,-3 180-645,6-196-1345,0-25 1266,1 1-1,-1-1 0,0 0 0,1 1 0,-1-1 1,0 0-1,1 1 0,-1-1 0,1 0 0,-1 0 0,1 1 1,-1-1-1,1 0 0,-1 0 0,0 0 0,1 0 0,-1 1 1,1-1-1,-1 0 0,1 0 0,-1 0 0,1 0 1,-1 0-1,1 0 0,-1-1 0,1 1 0,-1 0 0,1 0 1,-1 0-1,1 0 0,14-3-2809,-7 1-3166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0.24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106 1 15245,'-2'0'312,"1"1"0,-1 0 0,1 0 0,-1 0 0,1 0 0,0 0 0,-1 0 0,1 1 0,0-1 0,0 0 0,0 1 0,-2 1-1,-15 33 1519,2 0-1,1 1 1,2 1-1,-11 53 1,37-97-2395,21-18-281,21-15-475,-47 35 1172,0 0 1,0 1-1,0 0 0,1 0 0,-1 1 0,12-2 0,-18 3 168,0 1 0,0 0 0,0-1 0,0 1 0,0 0 0,0 0-1,0 0 1,0 0 0,-1 0 0,1 0 0,0 1 0,0-1 0,0 1 0,0-1 0,0 1 0,-1 0 0,1 0 0,0 0 0,-1-1 0,1 2 0,0-1 0,-1 0 0,1 0 0,-1 0 0,0 1-1,1-1 1,-1 1 0,0-1 0,0 1 0,0 0 0,0-1 0,0 1 0,0 0 0,0 3 0,3 18 762,-1 0 0,-2 1 0,-2 35 0,0-16 209,1-33-784,0-1 1,-1 1-1,0-1 1,-1 0-1,0 0 0,0 0 1,-1 0-1,0 0 1,-1 0-1,0-1 1,-9 15-1,9-18-169,1-1-1,0 0 1,-1 0-1,0 0 0,0-1 1,0 1-1,0-1 1,-1 0-1,1 0 1,-1 0-1,0-1 1,1 0-1,-1 0 1,0 0-1,-1 0 1,1-1-1,0 0 1,0 0-1,-1 0 1,1-1-1,0 0 1,-6 0-1,6 0-28,1-1 0,0 0 0,0 0-1,0 0 1,0 0 0,0-1 0,1 1 0,-1-1 0,0 0-1,1 0 1,-1-1 0,-4-3 0,6 4-154,0 1 0,1-1 1,-1 1-1,1-1 0,0 1 0,-1-1 0,1 0 1,0 0-1,0 0 0,0 1 0,0-1 0,0 0 0,0 0 1,1-1-1,-1 1 0,1 0 0,-1 0 0,1 0 1,0 0-1,0 0 0,0-1 0,0 1 0,0 0 1,1 0-1,0-3 0,14 0-8356,1 1-3077,-10 0 7086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0.70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89 15677,'0'-1'291,"0"-1"-1,1 1 0,-1-1 0,1 1 0,-1-1 0,1 1 0,0 0 0,-1 0 0,1-1 0,0 1 0,0 0 0,0 0 0,0 0 1,0 0-1,0 0 0,0 0 0,0 0 0,0 0 0,1 0 0,-1 0 0,0 1 0,0-1 0,1 0 0,2 0 0,39-12 3245,-34 11-2849,19-5 526,102-21 2731,-113 26-4458,0 0 1,1 2-1,17 1 1,-34-1 263,-1 0 1,1-1-1,-1 1 1,1 0-1,0 0 1,-1 0 0,1 0-1,-1 0 1,1 0-1,-1-1 1,1 1-1,-1 0 1,1-1-1,-1 1 1,1 0-1,-1-1 1,0 1 0,1 0-1,-1-1 1,1 1-1,-1-1 1,0 1-1,1-1 1,3 23-18353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1.0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 19994,'0'0'568,"2"0"172,4 0 192,6-2 164,5 4 36,8-2 16,2 0-96,2 0-416,-6 2-359,-1-1-830,9-1-1755,-21 3-2632,-2-2-1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1.4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20942,'3'0'740,"5"2"104,8-2-64,5 0-408,6 0-560,33 0-4508,-26 0-1,-1 0 1,-1 0-1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2.0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1 308 15057,'0'-5'428,"0"0"0,1 0 1,0 0-1,0 0 0,1 1 0,-1-1 0,1 0 0,0 1 0,0-1 0,0 1 0,4-5 0,39-47 1804,-33 43-1965,-1 0 0,10-17 0,-15 20-209,-2 1-1,1-1 1,-1 0-1,-1 0 1,0-1-1,0 1 1,-1-1-1,-1 1 1,0-1-1,0-16 1,-1 27-42,0 0 1,0-1 0,0 1 0,0 0 0,-1-1 0,1 1-1,0 0 1,0 0 0,-1-1 0,1 1 0,0 0 0,0 0 0,-1-1-1,1 1 1,0 0 0,-1 0 0,1 0 0,0-1 0,-1 1-1,1 0 1,0 0 0,-1 0 0,1 0 0,0 0 0,-1 0-1,1 0 1,0 0 0,-1 0 0,1 0 0,0 0 0,-1 0 0,1 0-1,-1 0 1,1 0 0,0 0 0,-1 0 0,1 1 0,0-1-1,0 0 1,-1 0 0,1 0 0,0 1 0,-1-1 0,-16 9 784,14-4-614,1-1-1,-1 1 1,1-1 0,0 1 0,0 0 0,0 0 0,0 0-1,1 0 1,0 0 0,-1 10 0,1 57 1241,1-51-950,1 84 989,-1 68 177,-7-58-3967,7-109-1152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2.4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67 1 18858,'0'0'1136,"0"5"-256,-3 6 212,0 5 40,-5 9 60,-2 6 12,-3-1-8,1-2-243,4-2-809,2-6-536,3-6-1433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3:23:43.19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247 145 17258,'-16'13'2835,"-16"15"-862,27-22-1634,0-1 0,0 0-1,-1 0 1,1-1 0,-1 1 0,0-1-1,-1-1 1,-11 6 0,18-8-350,-1-1 1,1 0-1,-1 0 0,1-1 1,0 1-1,-1 0 1,1 0-1,0 0 0,-1 0 1,1 0-1,-1 0 0,1 0 1,0-1-1,-1 1 0,1 0 1,0 0-1,-1 0 1,1-1-1,0 1 0,0 0 1,-1 0-1,1-1 0,0 1 1,0 0-1,-1-1 1,1 1-1,0 0 0,0-1 1,0 1-1,0 0 0,-1-1 1,1 1-1,0-1 0,0 1 1,0 0-1,0-1 1,0 1-1,0 0 0,0-1 1,0 1-1,0-1 0,0 1 1,0 0-1,0-1 1,0 1-1,1 0 0,-1-1 1,0 1-1,0-1 0,0 1 1,0 0-1,1-1 0,-1 1 1,8-24-429,0 8 331,1 0 1,1 0 0,0 1-1,1 1 1,0 0 0,1 0-1,1 1 1,0 0 0,1 1 0,0 1-1,1 0 1,21-12 0,-35 23 126,0-1 0,0 0 0,1 1 0,-1-1 0,0 1 0,0-1 0,0 1 0,1 0 0,-1-1 0,0 1 0,0 0 0,1 0 1,-1 0-1,0 0 0,1 0 0,-1 0 0,0 0 0,1 1 0,-1-1 0,0 0 0,0 1 0,0-1 0,3 2 0,-3-1 14,0 0 0,0 0 0,0 1 0,-1-1 0,1 0 0,0 1 0,-1-1 0,1 0 0,-1 1 0,1-1 0,-1 1-1,1-1 1,-1 1 0,0-1 0,0 1 0,0-1 0,0 2 0,-1 10 207,0-1 0,-1 0 0,-6 21 0,7-32-221,-8 30 339,-2 0 0,-2-1 0,-25 45 0,-59 79 631,80-128-819,-44 56 257,53-72-359,0-1-1,-1-1 1,0 0-1,0 0 1,-1 0 0,-13 7-1,24-16-77,-1 1-1,0-1 1,0 1-1,0-1 1,1 1-1,-1-1 1,0 1-1,0 0 1,0-1-1,0 1 1,0-1-1,0 1 1,0-1-1,0 1 1,0-1-1,0 1 1,0-1-1,0 1 1,0-1-1,0 1 0,0-1 1,-1 1-1,1-1 1,0 1-1,0 0 1,-1-1-1,1 1 1,0-1-1,0 1 1,-1 0-1,1-1 1,0 1-1,-1 0 1,1-1-1,-1 1 1,1 0-1,0 0 1,-1-1-1,1 1 1,-1 0-1,1 0 1,-1 0-1,1-1 1,-1 1-1,1 0 1,-1 0-1,1 0 1,-1 0-1,1 0 1,-1 0-1,1 0 1,-1 0-1,1 0 1,0 0-1,-1 1 1,1-1-1,-1 0 0,1 0 1,-1 0-1,1 0 1,-1 1-1,1-1 1,0 0-1,-1 0 1,1 1-1,-1-1 1,1 0-1,-1 1 1,15-37-838,-7 25 609,1 0 0,0 1 0,1 0-1,0 0 1,0 1 0,19-15 0,-22 20 159,1-1 0,0 0 0,0 1 0,0 1 1,0-1-1,1 1 0,0 0 0,-1 1 0,1 0 1,0 0-1,0 0 0,11 0 0,-17 3 145,0-1 0,1 0 0,-1 0 0,0 1 0,1 0 0,-1-1 0,0 1 0,0 0 0,1 0 0,-1 0 0,0 0 0,0 0 0,0 1 0,0-1 0,0 1 0,-1-1 0,1 1 0,0 0 0,-1 0 0,1-1 0,-1 1 0,2 4 0,3 4 486,-1 1-1,0 0 1,4 18 0,-6-19-70,1-1 0,-1 1 0,8 13 0,-8-19-359,1-1 0,-1 1 0,1-1 0,0 1 0,0-1 0,0 0 0,0 0 1,0-1-1,1 0 0,-1 1 0,1-1 0,-1-1 0,1 1 0,0-1 0,0 0 0,0 0 0,0 0 0,0 0 0,0-1 0,0 0 0,0 0 0,5-1 0,8-1-178,0 0 0,0-1 0,0-1 0,31-11-1,-37 10-765,0 1 0,-1-2 0,1 1-1,-1-2 1,14-9 0,-20 11-498,0 1 1,0-1-1,0-1 0,0 1 1,-1-1-1,0 1 0,0-1 1,0 0-1,-1-1 0,0 1 1,3-8-1,1-9-4336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26.69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265 22 8121,'17'-22'14168,"-22"34"-12927,-9 21-568,-2-1 0,-1 0 0,-26 35 1,-18 34 1158,53-88-1589,5-10-152,1 0 1,0 0-1,0 0 1,1 1-1,-1-1 1,1 0 0,-1 1-1,1-1 1,0 5 1143,28-28-1501,-3 11 139,41-11 0,-56 18 102,0 0 1,0 0-1,1 1 1,-1 1-1,0-1 0,0 2 1,1-1-1,9 3 0,-17-2 30,1 0-1,-1 0 0,1 1 1,-1-1-1,0 1 0,0 0 1,0 0-1,0 0 0,0-1 1,0 2-1,-1-1 0,1 0 1,0 0-1,-1 1 0,0-1 0,0 0 1,1 1-1,-1-1 0,-1 1 1,1 0-1,0-1 0,-1 1 1,1 0-1,-1 3 0,2 5 38,-1 0 0,-1 0 0,1 0 0,-3 19 0,0-23-23,0 0 0,0 0 1,-1-1-1,0 1 0,0-1 1,0 1-1,-1-1 0,0 0 1,0 0-1,0-1 0,-1 1 1,0-1-1,0 0 0,0 0 0,-1-1 1,0 1-1,0-1 0,-11 6 1,4-4 11,1 1 0,-1-2 0,0 0-1,0 0 1,-1-1 0,0-1 0,1 0 0,-25 1 0,30-4-24,0 0 0,0 0 0,1-1 0,-1 0 0,0-1 0,1 0-1,-1 0 1,-12-6 0,17 7-35,1 0 0,0 0 0,0 0-1,0 0 1,0-1 0,0 1 0,0-1 0,0 0-1,1 1 1,-1-1 0,1 0 0,-1 0 0,1 0-1,-1 0 1,1-1 0,0 1 0,0 0 0,0 0-1,0-1 1,1 1 0,-1 0 0,1-1 0,-1 1-1,1-1 1,0 1 0,0-1 0,0 1 0,0-1-1,0 1 1,1-5 0,0 7 9,-1 0-1,0-1 0,0 1 1,0 0-1,0-1 1,0 1-1,0 0 1,0-1-1,1 1 1,-1 0-1,0-1 1,0 1-1,0 0 0,1 0 1,-1-1-1,0 1 1,0 0-1,1 0 1,-1 0-1,0-1 1,1 1-1,-1 0 1,0 0-1,0 0 1,1 0-1,-1-1 0,0 1 1,1 0-1,-1 0 1,1 0-1,-1 0 1,0 0-1,1 0 1,-1 0-1,0 0 1,1 0-1,-1 0 0,0 0 1,1 0-1,-1 1 1,0-1-1,1 0 1,-1 0-1,0 0 1,1 0-1,-1 0 1,0 1-1,0-1 0,1 0 1,0 1-86,0-1 0,0 1-1,0 0 1,-1-1 0,1 1 0,0 0 0,0 0 0,-1-1-1,1 1 1,0 0 0,-1 0 0,1 0 0,-1 0-1,1 0 1,-1 0 0,0 0 0,1 1 0,2 16-2512,0-12-2029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27.40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29 149 8125,'-1'-3'994,"1"1"0,0-1 0,-1 1 1,0-1-1,1 1 0,-1-1 0,0 1 0,0-1 1,0 1-1,-1 0 0,1 0 0,-3-3 0,2 3-649,1-1 1,-1 1-1,1 0 0,0-1 0,0 1 0,-1-1 1,2 1-1,-1-1 0,0 0 0,0 1 0,0-4 1,1 5-330,0-5 79,-1 0 0,1 0-1,0 0 1,1-1 0,0 1-1,2-11 1,-2 16-84,0-1-1,0 0 1,0 1-1,0-1 1,0 1-1,0-1 1,0 1-1,0-1 1,1 1-1,-1 0 1,1 0-1,-1 0 1,1 0-1,-1 0 1,1 0-1,0 0 1,0 0-1,-1 1 1,1-1-1,0 1 1,0-1-1,0 1 1,-1-1 0,1 1-1,0 0 1,2 0-1,1 0 79,-1 0-1,1 0 0,-1 0 1,1 1-1,-1 0 1,1 0-1,-1 0 1,1 0-1,-1 0 1,0 1-1,0 0 1,0 0-1,0 0 0,0 1 1,0-1-1,0 1 1,-1 0-1,1 0 1,-1 0-1,0 0 1,3 5-1,2-1 131,-6-5-129,1 0-1,-1 0 1,1-1 0,-1 1-1,1-1 1,0 0 0,0 0-1,0 0 1,0 0 0,0 0-1,0-1 1,0 1 0,0-1-1,0 0 1,0 0 0,0 0-1,0 0 1,0 0 0,0-1-1,0 1 1,0-1 0,4-2-1,7-1-398,-1-1 0,-1-1 1,18-10-1,-30 16 241,3-8-5085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03.73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23 35 6205,'-4'-4'1571,"3"3"-893,-1 1 0,1-1-1,0 0 1,0 0 0,-1-1-1,1 1 1,0 0-1,0 0 1,0 0 0,0-1-1,1 1 1,-1 0 0,0-1-1,1 1 1,-1-1-1,0 1 1,1-1 0,0 1-1,-1-1 1,1 1-1,0-3 548,0 35-269,5-5-748,1 0 0,2-1 0,1 1 0,0-2 0,17 30 1,75 115 739,-34-60-676,75 141 177,-142-250-565,0 1 1,1-1-1,-1 1 0,0 0 0,1-1 1,-1 1-1,1-1 0,-1 1 0,1-1 0,-1 0 1,1 1-1,-1-1 0,1 1 0,-1-1 1,1 0-1,-1 1 0,1-1 0,0 0 1,-1 0-1,1 0 0,-1 1 0,1-1 0,0 0 1,0 0-1,0 0-262,-1-1 0,1 1 0,0 0 0,-1 0 0,1-1 0,-1 1 0,1-1 0,-1 1 0,1-1 0,-1 1 0,1-1 0,-1 1 0,1-1 0,-1 1 0,0-1 0,1 1 0,-1-1 0,0 0 0,1 1 0,-1-1 0,0 0 0,0 1 0,0-1 0,1 0 0,0-8-4542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04.6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619 0 10217,'-5'4'6964,"-13"6"-4852,2-1-1627,3 4-136,1 1 0,0 0-1,1 1 1,0 0-1,1 0 1,1 1-1,-13 29 1,-13 23 171,-208 294 2554,238-355-2812,0 0 0,0 0-1,-1 0 1,0-1 0,0 0 0,-1 0-1,1 0 1,-1-1 0,-1 0 0,1-1-1,-1 1 1,1-1 0,-1-1 0,0 0 0,0 0-1,-1 0 1,-9 1 0,13-2-285,0 1 0,0 0 1,0-1-1,1 2 0,-1-1 0,1 0 1,0 1-1,0 0 0,0 0 0,0 0 1,1 0-1,-1 1 0,1 0 0,-3 6 0,5-11-76,1 1-1,0-1 0,0 0 1,0 0-1,0 0 0,-1 0 0,1 1 1,0-1-1,0 0 0,0 0 0,0 0 1,0 1-1,0-1 0,0 0 0,0 0 1,-1 0-1,1 1 0,0-1 1,0 0-1,0 0 0,0 1 0,0-1 1,0 0-1,0 0 0,0 0 0,0 1 1,0-1-1,0 0 0,1 0 0,-1 1 1,0-1-1,0 0 0,0 0 1,0 0-1,0 1 0,0-1 0,0 0 1,1 0-1,-1 0 0,0 0 0,0 1 1,0-1-1,0 0 0,1 0 0,-1 0 1,0 0-1,0 0 0,0 0 1,1 1-1,-1-1 0,0 0 0,0 0 1,0 0-1,1 0 0,-1 0 0,0 0 1,0 0-1,0 0 0,1 0 0,-1 0 1,0 0-1,1 0 0,17-3-10683,-14 2 7883,6-2-2377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12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149 208 9325,'0'0'12519,"-8"-28"-10623,7 20-1813,-1-1-1,2 0 1,-1 1-1,1-1 1,0 0-1,1 1 1,0-1-1,4-14 1,-4 18-60,1 1 1,0-1 0,0 1 0,0 0 0,0 0-1,1 0 1,0 0 0,0 0 0,0 0 0,0 1-1,0-1 1,1 1 0,0 0 0,-1 0 0,1 1-1,0-1 1,6-2 0,-4 2-13,0 0 0,1 0-1,-1 1 1,1 0 0,-1 0 0,1 1 0,0 0 0,0 0-1,0 0 1,0 1 0,0 0 0,0 0 0,0 1 0,-1 0-1,1 0 1,0 0 0,0 1 0,-1 0 0,1 1 0,-1-1-1,1 1 1,-1 1 0,0-1 0,0 1 0,-1 0-1,7 6 1,-4-3-7,0 1-1,0 0 1,-1 1-1,-1 0 1,1 0-1,-1 0 0,-1 1 1,0 0-1,0 0 1,-1 0-1,0 0 1,-1 1-1,0 0 0,-1 0 1,2 20-1,-3-31-2,1 36 161,0-1 0,-7 62-1,5-94-132,-1 0 0,0 0 0,0-1 0,0 1 0,0 0 0,0-1 0,0 1 0,-1-1 0,1 1 0,-1-1 0,0 0 0,0 1 0,0-1 0,0 0 0,0 0 0,0-1 0,0 1 0,-1 0 0,1-1 0,-1 1 0,1-1 0,-6 2 0,-6 2 183,1-1-1,-1-1 1,-24 3 0,-16 5 245,41-7-419,0 2 0,1-1 1,0 2-1,0-1 0,1 2 1,0-1-1,-15 15 0,-3 6-93,-30 37 0,10-10 43,44-49-8,1 0-1,0-1 0,-1 2 1,2-1-1,-1 0 1,1 1-1,0-1 0,0 1 1,1 0-1,0 0 0,0 0 1,1 0-1,-1 0 1,2 1-1,-1-1 0,1 0 1,0 1-1,0-1 0,1 0 1,0 0-1,1 0 1,-1 1-1,1-1 0,1 0 1,-1-1-1,1 1 0,5 8 1,1-4 135,1-23-24,-3 0-91,1 0-1,0 1 1,0 0 0,1 0 0,0 1-1,1 0 1,0 1 0,1 0 0,0 1-1,20-13 1,-24 17-15,0 0 0,1 0-1,-1 1 1,1 0 0,0 1 0,0 0 0,0 0-1,0 0 1,0 1 0,0 0 0,0 1 0,0 0 0,0 0-1,0 1 1,0 0 0,1 0 0,-1 1 0,-1 0-1,14 5 1,-15-3 27,0-1 0,-1 1 0,1 0 0,-1 0-1,0 1 1,-1 0 0,1 0 0,-1 0 0,0 0 0,0 1 0,0-1-1,-1 1 1,0 0 0,4 11 0,0-2 54,-5-14-37,-1 1 0,0 0 0,0-1 0,1 1 1,-1-1-1,1 0 0,0 0 0,-1 1 0,1-1 1,0 0-1,0 0 0,-1-1 0,1 1 0,0 0 1,0-1-1,0 1 0,0-1 0,0 1 1,0-1-1,0 0 0,0 0 0,0 0 0,0 0 1,0 0-1,0 0 0,0-1 0,0 1 0,0-1 1,0 1-1,4-3 0,4 0 87,-1-1 0,1 0 0,-1 0-1,16-11 1,13-18-265,-15 9-3035,-18 18 1556,-5 6 1318,3-4-3098,-3 4 3098,1-1 0,-1 1 1,0-1-1,0 1 0,0-1 0,0 1 0,0 0 1,0-1-1,0 1 0,0-1 0,0 1 0,0-1 1,0 1-1,0-1 0,0 1 0,-1 0 0,1-1 1,0 1-1,0-1 0,0 1 0,0 0 0,-1-1 1,1 1-1,0-1 0,-4-1-2478,-5-3-2077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16.30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1 325 9085,'0'0'12043,"22"-8"-9852,-1-2-2157,0 0-1,-1-2 1,-1 0-1,0-1 1,0-1-1,-2-1 0,0 0 1,0-2-1,-2 0 1,0 0-1,-1-1 1,0-1-1,11-23 1,-21 35-93,-1 0 0,0 0 0,0-1 0,-1 1 0,0-1 1,0 1-1,-1-1 0,0 0 0,0-10 0,-30 20 30,27 0 35,-1-1 1,1 1-1,0 0 0,0-1 1,0 1-1,0 0 0,0 0 1,0 0-1,0 1 1,1-1-1,-1 0 0,1 1 1,0-1-1,-1 1 0,1-1 1,0 4-1,-15 49 48,13-41-32,-116 458 2228,115-447-1988,6-21-2616,6-16-3328,12-24-3231,-2 11 4456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17.35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214 103 12993,'-16'2'2787,"1"-2"2142,14-1-4864,1 0 1,-1 0 0,1 0-1,-1 1 1,1-1 0,-1 0 0,1 0-1,0 0 1,0 0 0,0 0-1,-1 0 1,1 0 0,0 0-1,0 0 1,0 0 0,1 0 0,-1 0-1,0-1 1,1 0 0,0-2-48,0 0 1,0 1-1,0-1 1,0 1 0,1-1-1,0 1 1,-1 0-1,1 0 1,1 0-1,-1 0 1,0 0-1,1 0 1,-1 0 0,1 1-1,0 0 1,0-1-1,0 1 1,4-2-1,0 0-18,-1 1 0,1 0 0,-1 0 0,1 0 0,0 1 0,0 0-1,0 0 1,12 0 0,-17 2 14,0 0-1,0 0 1,-1 0-1,1 1 1,0-1-1,0 0 1,0 1-1,-1 0 1,1-1 0,0 1-1,-1 0 1,1 0-1,0 0 1,-1 0-1,1 0 1,-1 0-1,0 0 1,1 1 0,-1-1-1,0 1 1,0-1-1,0 1 1,0-1-1,0 1 1,0-1-1,0 1 1,0 0-1,-1 0 1,1-1 0,-1 1-1,1 0 1,-1 2-1,3 10 86,-1-1-1,-1 1 1,1 20 0,-2-14 37,2 14 46,-1 0 1,-2 1-1,-6 40 0,3-55-49,0 0 1,-2 0-1,0 0 0,-1 0 1,-1-1-1,-16 29 0,-1-7 260,-1-1 0,-2-1 0,-1-1 0,-43 42-1,67-75-343,0-1 0,0 0-1,0 0 1,-1-1-1,0 1 1,1-1-1,-1 0 1,-10 3-1,15-6-43,-1 0 1,1 1-1,0-1 0,-1 0 1,1 1-1,0-1 0,-1 0 0,1 0 1,-1 0-1,1 0 0,0-1 1,-1 1-1,1 0 0,0-1 0,-1 1 1,1 0-1,0-1 0,-1 0 1,1 1-1,0-1 0,0 0 1,0 0-1,0 1 0,0-1 0,-1 0 1,1 0-1,1 0 0,-1 0 1,0 0-1,0-1 0,0 1 0,1 0 1,-1 0-1,0 0 0,1-1 1,-1 1-1,1 0 0,0-1 0,-1 1 1,1 0-1,0-1 0,0 1 1,0-1-1,0-1 0,-1-7-20,1 1 0,0-1 0,1 0-1,0 1 1,1-1 0,0 1 0,0 0 0,1 0-1,0 0 1,1 0 0,8-16 0,-10 21-14,1-1 1,0 0 0,0 1-1,0-1 1,0 1-1,1 0 1,-1 0 0,1 1-1,0-1 1,1 1-1,-1-1 1,0 1 0,1 1-1,0-1 1,0 1 0,0-1-1,0 1 1,0 1-1,0-1 1,0 1 0,0 0-1,8-1 1,-8 3 15,-1-1 0,1 1 0,-1 0 0,0 0 0,0 1-1,1-1 1,-1 1 0,0 0 0,0 0 0,-1 0 0,1 1 0,0-1 0,-1 1 0,1 0 0,-1 0 0,0 0 0,4 6 0,7 8 191,-1 1-1,14 26 1,-7-11 303,-15-26-337,0 0 0,1 0 0,0 0 1,0 0-1,0-1 0,0 0 0,1 0 0,0-1 0,0 0 0,9 4 0,-12-7-116,1 0 0,0 0 0,-1-1 0,1 0 0,0 0 0,0 0 0,0-1 0,0 1 0,0-1 0,0 0 0,0-1 0,0 1 0,0-1 0,-1 0 0,1 0 0,0 0 0,0-1 0,-1 0 0,6-2 0,1-2-588,-1 1 0,1-1 0,11-10 0,-19 13-505,0 1-1,0-1 1,0 0 0,0 0 0,0-1 0,4-6 0,-3 5-2684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21.77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392 237 10773,'0'0'10286,"13"-19"-9200,-8 11-1033,1 0 0,-1-1 0,-1 0 1,1 0-1,-2 0 0,1-1 0,2-12 1,-4 16-36,-1 1 1,0-1 0,0 0-1,0 1 1,-1-1-1,0 0 1,0 0 0,0 0-1,-1 1 1,0-1 0,0 0-1,0 1 1,-1-1-1,-2-6 1,2 9-7,0 0 0,0 1-1,0-1 1,0 0 0,0 1 0,-1 0-1,1-1 1,-1 1 0,1 0 0,-1 0 0,0 0-1,0 1 1,0-1 0,0 1 0,0-1-1,-4 0 1,1 0-11,0 1 0,0 0 1,0 1-1,0-1 0,0 1 0,0 0 0,0 1 0,-9 1 1,4 0-11,1 1 0,-1 0 0,1 0 0,0 1 1,0 1-1,0 0 0,0 0 0,1 1 1,-14 10-1,10-4 57,1 1 0,0 0 0,1 1 0,1 0 0,0 1 0,0 0 0,2 0 0,-13 31 0,17-34 71,0 0 0,0 0 0,1 1 0,1-1 0,0 1 0,1 0 1,0-1-1,1 1 0,0 0 0,1-1 0,0 1 0,7 24 1,-7-34-89,0 1 0,0-1 1,1 0-1,-1 0 0,1-1 1,-1 1-1,1 0 0,0 0 1,0-1-1,0 1 1,1-1-1,-1 0 0,1 0 1,-1 0-1,1 0 0,0 0 1,-1 0-1,4 1 0,0-1 4,-1 0 0,1 0 1,-1-1-1,1 0 0,0 0 0,0 0 0,-1-1 0,1 0 0,10-1 0,-3-1-32,1 0-1,0-1 1,-1 0 0,0-1 0,0-1-1,0 0 1,23-13 0,-25 11-97,0 0 1,-1-1 0,1 0-1,-1-1 1,14-16 0,-20 20 34,0 0 1,-1 0 0,0 0-1,0-1 1,0 1 0,-1-1-1,0 0 1,0 0-1,0 0 1,0 0 0,-1 0-1,0 0 1,-1 0 0,1-7-1,-1 12 78,0 1 0,0-1-1,0 0 1,0 1-1,0-1 1,0 0 0,0 1-1,0-1 1,0 0 0,0 1-1,-1-1 1,1 0 0,0 1-1,0-1 1,0 1-1,-1-1 1,1 0 0,0 1-1,-1-1 1,1 1 0,-1-1-1,1 1 1,-1-1 0,1 1-1,-1 0 1,1-1-1,-1 1 1,1-1 0,-2 1-1,1 0-2,0 0 0,-1 0 0,1 0 0,0 0 0,0 0 0,0 1 0,-1-1 0,1 0-1,0 1 1,0-1 0,0 1 0,0-1 0,0 1 0,-1 0 0,1 0 0,-1 0 0,-2 3 10,0 0 0,0 0 1,0 1-1,1-1 0,0 1 0,-1-1 1,2 1-1,-1 0 0,0 0 1,-2 9-1,-16 60 240,17-57-216,0-4-14,-9 40 62,-29 76 0,35-114-57,0 1 0,-1-2 0,0 1 0,-1-1 0,-1 0 0,0-1 0,-1 0 0,0-1 0,-17 14 0,25-23 8,-1 0 1,0 0-1,0 0 0,0-1 0,0 1 0,0-1 1,-1 0-1,1 0 0,-1-1 0,1 1 1,-1-1-1,0 0 0,0 0 0,1-1 0,-1 0 1,0 1-1,0-2 0,0 1 0,1 0 1,-1-1-1,-6-1 0,6 0 32,0-1 1,-1 1-1,1-1 0,0 0 0,0 0 1,1 0-1,-1-1 0,1 0 1,-1 0-1,1 0 0,0 0 1,1-1-1,-1 0 0,1 1 0,0-1 1,-5-11-1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22.8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436 218 12617,'15'-9'1492,"-10"3"-1288,1 0-1,-1 0 1,0-1 0,-1 0 0,1 0 0,-1 0 0,0 0 0,-1-1 0,0 1 0,0-1 0,-1 0 0,0 0 0,0 0 0,-1 0 0,0 0-1,0-1 1,-1 1 0,0 0 0,-1 0 0,0-1 0,-2-9 0,2 16-134,0-1 0,-1 1-1,1 0 1,-1 0 0,1 0 0,-1 0 0,0 0-1,0 1 1,0-1 0,0 0 0,0 1-1,0 0 1,-1-1 0,1 1 0,0 0 0,-1 0-1,1 0 1,-1 0 0,1 1 0,-1-1 0,1 1-1,-1-1 1,1 1 0,-1 0 0,1 0-1,-5 1 1,-3-1 125,-1 0-1,1 1 1,-1 1 0,1-1-1,-13 5 1,15-3-97,0 1 1,1 0-1,-1 0 1,1 1-1,0-1 0,1 2 1,-1-1-1,1 1 1,0 0-1,0 0 1,1 0-1,0 1 1,0 0-1,0 0 1,1 0-1,0 1 1,1 0-1,-5 11 0,1 1 58,1 0-1,1 0 0,1 1 0,0-1 1,2 1-1,0 28 0,13 281 1503,-11-310-1418,1-10 47,0 1-1,-2 0 1,1 0-1,-4 16 1,4-24-216,-1-1 0,0 1 0,0 0 0,0-1 0,0 1 0,-1-1 0,1 1 0,-1-1 0,1 0 0,-1 1 0,0-1 0,0 0 0,0 0 0,0 0 0,0-1 0,0 1 0,0 0 0,-1-1 0,1 1 0,-1-1 0,1 0 0,-4 1 0,-5 2 125,1-1 0,-1 0 0,0-1 0,0 0-1,0-1 1,0 0 0,0-1 0,0 0 0,0-1 0,0 0 0,0-1-1,-16-4 1,25 5-176,0 1 0,1-1-1,-1 0 1,0-1-1,1 1 1,-1 0 0,1 0-1,-1-1 1,1 1 0,0-1-1,0 1 1,-1-1-1,1 1 1,0-1 0,0 0-1,1 0 1,-1 1 0,0-1-1,0 0 1,1 0-1,-1 0 1,1 0 0,0 0-1,0 0 1,0 0 0,0 0-1,0 0 1,0 0-1,0 0 1,0 1 0,1-1-1,0-4 1,1-1-19,1-1-1,-1 0 1,2 1 0,-1 0 0,1 0-1,7-12 1,13-9-1,1 1 0,1 1 0,2 2 0,48-36 0,-46 38 0,6-6-531,17-12 138,74-72-1,-111 95-1181,0-1 0,24-38 0,-32 43-404,-1-1 0,0-1 0,0 1-1,-2-1 1,5-19 0,-5 7-2969,-4 7-1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24.4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322 174 11697,'25'-26'10033,"-22"21"-9715,-1-1 0,1 1-1,-1-1 1,0 0 0,-1 1 0,1-1-1,-1 0 1,0 0 0,0 0 0,-1 0 0,0 0-1,0 0 1,-1-7 0,0 10-279,1 0 0,-1 0-1,0 1 1,0-1 0,0 0 0,0 1 0,0-1 0,0 0 0,-1 1-1,1 0 1,-1-1 0,0 1 0,0 0 0,0 0 0,0 0 0,0 0-1,0 0 1,-1 0 0,1 1 0,0-1 0,-1 1 0,1-1 0,-1 1-1,0 0 1,1 0 0,-1 0 0,0 1 0,0-1 0,-3 0-1,1 1 16,0-1-1,0 1 0,0 0 0,0 0 0,0 0 0,-1 1 0,1-1 0,0 1 0,0 1 0,0-1 0,1 1 1,-1-1-1,0 2 0,0-1 0,1 0 0,-6 5 0,5-3-14,0 1-1,0 0 1,0 0 0,1 0 0,0 0-1,0 1 1,0 0 0,1 0 0,0 0-1,0 0 1,-3 8 0,2 0 40,0 1 0,1 0 1,0 0-1,1 0 0,1 1 0,1-1 0,0 1 1,0-1-1,2 0 0,4 22 0,-1-21 22,1 0 0,1 0 0,0-1 0,1 0 0,17 25-1,-15-27-47,-1 2 0,-1 0 0,0 0-1,-1 0 1,-1 1 0,5 17-1,-8-19-11,0 0-1,-1 1 1,-1-1-1,0 1 1,-1-1-1,-1 1 1,0-1 0,-1 1-1,-1-1 1,-5 19-1,5-26-26,1 0-1,-1 0 1,-1 0 0,1 0-1,-1-1 1,0 0 0,-1 0 0,1 0-1,-1 0 1,0-1 0,-1 0-1,1 0 1,-1 0 0,0 0-1,0-1 1,0 0 0,-1-1-1,0 1 1,1-1 0,-1-1 0,-15 5-1,18-6-2,0 0 0,0-1 0,0 1 0,0-1 1,-1 1-1,1-1 0,0-1 0,0 1 0,0-1 0,-1 1 0,1-1 0,0 0 0,0-1 0,0 1 0,0-1 0,1 0 0,-7-3 1,6 2 22,-1-1 1,1 0 0,0 1-1,0-2 1,1 1 0,-1 0-1,1-1 1,0 0 0,0 0 0,0 0-1,-3-10 1,2 6 14,1 0 0,1 0 1,0 0-1,0-1 0,1 1 0,0-1 1,1 1-1,0-1 0,0 1 0,1 0 1,0-1-1,1 1 0,0 0 0,1-1 0,5-14 1,1 9-38,0 0 1,1 0-1,0 1 0,1 1 1,20-20-1,72-56-870,-63 57-127,-21 16 498,63-54-5731,-7-7-7187,-55 52 7992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5:25.5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317 213 15177,'0'0'398,"19"-25"2223,-15 18-2322,-1-1-1,0 1 1,0 0 0,0-1 0,-1 1 0,-1-1 0,1 0-1,-1 0 1,0 0 0,-1 0 0,0-12 0,0 17-191,-1-1 0,1 1 0,-1-1 1,1 1-1,-1-1 0,0 1 0,0 0 0,-1-1 1,1 1-1,-1 0 0,0 0 0,1 0 1,-1 0-1,-1 0 0,1 0 0,0 1 0,-1-1 1,1 1-1,-1 0 0,0-1 0,0 1 0,0 0 1,0 1-1,0-1 0,0 0 0,0 1 0,-6-2 1,-1 1 106,0 0 1,-1 1-1,1 0 1,0 0-1,-1 1 1,1 1-1,-1 0 1,1 0 0,0 1-1,0 0 1,-19 7-1,24-7-141,0-1 0,0 2 0,1-1 0,-1 1-1,1-1 1,-1 1 0,1 0 0,0 1 0,0-1 0,0 1-1,0 0 1,1 0 0,0 0 0,0 0 0,0 1 0,0-1-1,0 1 1,1 0 0,0 0 0,0-1 0,1 1 0,-1 1-1,1-1 1,-1 10 0,1-3 108,1 1-1,1 0 1,0-1-1,1 0 1,0 1-1,1-1 1,0 0-1,6 13 1,6 9 347,26 44-1,10 22 17,-46-87-503,0 1 1,-1-1-1,0 1 1,-1 0 0,2 27-1,-3-26-37,-2 0 0,0 0 0,0 0 0,-2 1 0,0-1 0,-5 19 0,6-30-5,-1 0-1,1 0 1,-1 0 0,0-1 0,0 1 0,-1 0 0,1-1 0,-1 1 0,0-1 0,0 0 0,0 0-1,0 0 1,0 0 0,-1-1 0,1 1 0,-1-1 0,0 0 0,0 0 0,0 0 0,0 0 0,0-1-1,0 0 1,0 0 0,0 0 0,-1 0 0,-6 0 0,6 0 0,0-1 0,0 0 0,0 0 0,0 0 0,-1-1 0,1 0 0,0 0 0,0 0 0,0 0 0,1-1 0,-1 0 0,0 0 0,0 0 0,1-1 0,0 1 0,-1-1 0,1 0 0,0 0 0,-5-5 0,7 4 0,-1 1 0,0-1 0,1 1 0,0-1 0,0 0 0,0 0 0,0 0 0,0 0 0,1-1 0,0 1 0,0 0 0,0-1 0,1 1 0,-1 0 0,1-1 0,0 1 0,0-1 0,1 1 0,-1-1 0,1 1 0,0 0 0,0 0 0,2-6 0,1 0 1,1 0-1,0 0 1,0 0-1,1 1 1,0 0-1,1 0 1,13-14-1,65-55-23,-30 30-208,53-65-2449,-64 49-3115,-37 52 2599,-1 0 1,-1-1 0,7-20 0,-6 9-2429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04.9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1 413 10597,'0'-8'11589,"2"3"-9109,6 0-2346,-1-1-1,1 0 0,-1 0 0,0-1 0,-1 1 1,8-11-1,8-8-73,-4 6-136,0 0 0,-2-2 0,0 0 1,20-37-1,-31 49 6,0 0-1,-1-1 1,0 0 0,0 0 0,-1 0 0,-1-1 0,1 1 0,-2-1-1,1 0 1,-2 1 0,1-1 0,-1 0 0,-1 1 0,-2-14 0,3 24 66,0-1 1,0 1 0,0-1 0,0 0-1,0 1 1,0-1 0,0 0 0,0 1-1,0-1 1,0 0 0,-1 1 0,1-1 0,0 1-1,0-1 1,-1 1 0,1-1 0,0 0-1,-1 1 1,1-1 0,0 1 0,-1 0-1,1-1 1,-1 1 0,1-1 0,-1 1 0,1-1-1,-1 1 1,1 0 0,-1 0 0,0-1-1,1 1 1,-1 0 0,1 0 0,-1 0-1,0-1 1,1 1 0,-1 0 0,0 0-1,1 0 1,-1 0 0,1 0 0,-1 0 0,0 0-1,1 0 1,-1 1 0,0-1 0,1 0-1,-1 0 1,1 0 0,-1 1 0,0-1-1,1 0 1,-1 1 0,1-1 0,-1 0 0,1 1-1,-1 0 1,-2 1-7,1 0 0,0 1 0,0-1 0,0 0 0,0 1 1,0 0-1,0-1 0,1 1 0,-1 0 0,0 4 0,-3 15 3,2 0 1,0 0-1,2 0 1,1 33-1,-1 19 50,-3 199 359,6-154-88,-2-119-380,0 0 1,0 0-1,0-1 1,0 1-1,0 0 0,0 0 1,0 0-1,0 0 1,1 0-1,-1 0 0,0 0 1,0 0-1,0 0 1,0 0-1,0-1 0,0 1 1,1 0-1,-1 0 1,0 0-1,0 0 0,0 0 1,0 0-1,0 0 0,1 0 1,-1 0-1,0 0 1,0 0-1,0 0 0,0 0 1,0 0-1,0 1 1,1-1-1,-1 0 0,0 0 1,0 0-1,0 0 1,0 0-1,0 0 0,0 0 1,1 0-1,-1 0 1,0 0-1,0 0 0,0 1 1,0-1-1,0 0 1,0 0-1,0 0 0,0 0 1,0 0-1,0 0 1,0 1-1,0-1 0,0 0 1,0 0-1,0 0 1,1 0-1,-1 0 0,0 0 1,0 1-1,-1-1 1,1 0-1,0 0 0,0 0 1,0 0-1,0 0 1,0 1-1,0-1 0,7-11-7103,-5-2 2849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28.5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179 114 11521,'5'-15'868,"-1"-7"11436,-15 33-11071,-25 28 699,22-27-1642,1 2 0,1 0-1,0 0 1,1 1-1,1 1 1,0 0 0,1 0-1,-11 27 1,12-19-157,2 0 1,-8 46-1,13-63-70,1 0 0,-1 1 0,1-1 0,0 1 0,1-1 0,0 0 0,0 0 0,0 1 1,1-1-1,0 0 0,1 0 0,-1 0 0,1-1 0,5 9 0,-4-10-19,1-1 0,0 0 0,-1 0 0,1 0 0,1 0 0,-1-1 0,0 0 0,1 0 0,0 0 0,0-1 0,0 0 0,0 0 0,0 0 0,0-1 0,0 0-1,0 0 1,1 0 0,6-1 0,11 1-13,0-2-1,1 0 0,31-7 0,-34 3-30,0 0 0,0-2 0,0-1 0,-1 0 0,0-2 0,0 0 0,30-21 0,-37 21 0,0 0 0,0-1 0,-1-1 0,-1 0 0,0-1 0,0 0 0,-1-1 0,-1 0 0,-1 0 0,13-26 0,-18 33 0,-2-1 0,1 1 0,-1-1 0,0 0 0,0 0 0,-1 1 0,0-1 0,-1 0 0,1 0 0,-2 0 0,1 0 0,-1 0 0,0 0 0,-1 0 0,0 0 0,0 0 0,-1 1 0,1-1 0,-2 1 0,1 0 0,-1 0 0,0 0 0,-1 0 0,1 1 0,-1 0 0,-1 0 0,1 0 0,-12-9 0,9 8-1,-6-6 2,-2 0-1,1 1 1,-32-17-1,42 26-1,-1 0 0,1 1 1,-1 0-1,0 0 0,0 1 0,0 0 0,0 0 0,0 0 0,0 1 0,0-1 0,0 1 0,0 1 0,0-1 0,0 1 0,0 0 0,-10 4 0,-1 2-384,1 0-1,-1 2 0,2 0 0,-1 1 0,1 0 0,0 1 1,1 1-1,1 0 0,0 1 0,-15 19 0,5-5-3071,-23 40 1,-7 28-7634,35-57 5841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05.9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67 21 12045,'0'0'432,"-2"-20"7116,0 20-7484,0 1 0,0-1 0,1 1 0,-1-1 0,0 1 0,0 0 0,0 0 0,0 0 0,1 0 0,-1 1 0,1-1 0,-1 0 0,1 0 0,-1 1 0,1-1-1,0 1 1,-1 0 0,1-1 0,0 1 0,0 0 0,0 0 0,-1 3 0,-15 45 169,12-19-40,2 0 1,1 0-1,1 1 1,7 61 0,-6-93-190,1 10 51,1 0-1,0 0 0,1 0 0,0-1 0,1 1 0,-1-1 0,2 0 0,-1 0 0,8 10 1,10 11 242,28 32 1,-33-42-144,-15-17-128,1 0 1,-1 0-1,1-1 1,0 1-1,0-1 1,0 0-1,0 1 1,0-1-1,1-1 1,-1 1 0,1 0-1,-1-1 1,1 0-1,-1 0 1,1 0-1,0 0 1,-1-1-1,6 1 1,-3-1 15,0-1 1,0 1-1,0-1 1,-1-1-1,1 1 1,0-1-1,0 0 1,-1 0-1,1-1 0,8-5 1,-4 2-5,1-2-1,-1 1 1,-1-1-1,0-1 1,0 0-1,-1 0 1,0-1 0,0 0-1,-1 0 1,10-19-1,-12 16-109,0 0 0,-1 0-1,0-1 1,-1 1-1,-1-1 1,0 0 0,-1 0-1,-1 0 1,0 1 0,-3-27-1,1 30 36,0-1 0,0 1-1,-1-1 1,0 1 0,-1 0-1,0 0 1,-1 0 0,0 1-1,0 0 1,-1 0 0,0 0-1,-1 1 1,0-1 0,-11-9-1,7 8 29,-1 1-1,0 0 1,-1 1-1,0 0 0,0 1 1,0 1-1,-15-6 1,24 11-44,-1-1 0,1 1 0,-1 0 0,0 0 1,1 1-1,-1 0 0,0-1 0,1 1 0,-1 1 0,0-1 1,1 1-1,-1 0 0,1 0 0,-1 0 0,1 0 0,-1 1 1,1 0-1,0 0 0,0 0 0,0 0 0,0 1 1,0 0-1,0-1 0,1 1 0,-1 1 0,-2 3 0,3-3-547,0 0-1,1 0 0,0 1 1,-1-1-1,2 1 0,-1-1 1,1 1-1,-1-1 0,0 9 1,-4 12-2978,-1 4-730,5-3-1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06.98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 0 10829,'0'0'1122,"0"9"3068,0 13-2149,-1 46-324,1 65 200,1-116-1718,1 0 0,1 0-1,0 0 1,2 0 0,8 23 0,-9-30-149,1 0 1,0 0-1,1-1 0,0 1 1,1-2-1,0 1 0,0 0 1,1-1-1,0-1 1,0 1-1,1-1 0,0-1 1,0 0-1,0 0 0,1-1 1,20 9-1,-22-11-10,1-1 0,-1 0 0,1 0 0,0 0-1,0-1 1,-1-1 0,1 1 0,0-1 0,0-1 0,0 0-1,0 0 1,-1-1 0,1 0 0,-1 0 0,1-1 0,-1 0-1,0 0 1,0-1 0,0 0 0,0-1 0,10-8 0,-9 6 8,-1-1 0,0 1 1,-1-2-1,0 1 1,0-1-1,-1 0 1,0 0-1,0-1 0,-1 1 1,0-1-1,-1-1 1,0 1-1,-1 0 1,0-1-1,-1 0 0,0 0 1,0 0-1,-1 0 1,-1 0-1,0 0 0,0 0 1,-1 0-1,-1 0 1,0 0-1,0 1 1,-7-19-1,5 18-57,-1 1-1,-1 0 1,0 0 0,0 0-1,-1 1 1,0 0 0,-1 0 0,1 1-1,-2 0 1,1 0 0,-1 1-1,0 0 1,-1 0 0,0 1-1,0 1 1,0-1 0,-1 2-1,1-1 1,-23-4 0,24 6-91,0 0 0,-1 1 1,0 1-1,1-1 0,-1 2 0,0-1 1,0 1-1,1 1 0,-1 0 0,0 0 1,1 1-1,-1 0 0,1 1 0,0 0 1,-1 0-1,1 1 0,1 0 0,-1 1 1,1 0-1,-1 0 0,1 1 0,1 0 1,-13 12-1,17-14-507,0 1 1,0-1 0,1 1-1,-1 0 1,1 0-1,0 0 1,1 0 0,-1 0-1,1 1 1,-1 5-1,-3 13-2750,-4 10-1123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07.9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84 0 12005,'0'0'459,"-3"15"2092,-11 92 2039,12-74-3988,1-1-1,2 0 1,6 37-1,-5-59-560,1 1 0,0-1 0,0 0 0,1 0 0,0 0 0,1 0 0,1-1 0,-1 0 0,1 0 0,1 0 0,-1-1 0,2 0 0,-1 0 0,1 0 0,0-1 0,0-1 0,19 12 0,-17-12-9,0-1 0,1 1 0,0-2 0,0 0 0,0 0 1,1-1-1,-1 0 0,1-1 0,0 0 0,-1-1 0,1 0 0,0-1 0,0-1 0,0 0 1,-1 0-1,17-4 0,-22 2-21,0 1 1,-1-1-1,1 0 0,0 0 1,-1 0-1,0-1 1,0 0-1,0 0 0,0 0 1,-1-1-1,1 0 1,-1 1-1,0-1 0,-1-1 1,1 1-1,-1-1 1,0 1-1,-1-1 0,1 0 1,-1 0-1,0 0 1,2-10-1,-1 0 13,0 0-1,-1 0 0,0-1 1,-2 1-1,1 0 1,-2-1-1,-5-28 1,3 34-3,0 1 1,-1 0-1,0-1 1,0 1-1,-1 1 1,-1-1-1,0 1 1,0 0-1,-1 0 1,0 1-1,0 0 1,-1 0-1,-15-11 1,14 11-2,0 2 0,-1-1 1,1 1-1,-2 1 1,1 0-1,0 0 1,-1 1-1,0 0 1,0 1-1,0 0 1,-1 1-1,1 0 1,-13 0-1,17 3 5,0-1 0,0 1 0,0 0-1,0 1 1,0-1 0,0 2 0,0-1 0,-11 6-1,8-2-652,0 0 0,0 1 0,0 0 0,-15 15 0,11-8-1452,1 1 1,1 0-1,0 1 0,1 1 1,-18 35-1,9-6-2385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0.57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1 299 13385,'1'-6'8510,"10"-10"-5644,24-23-4213,-22 26 2112,-3 1-829,0 1 1,-1-1-1,-1-1 1,0 0-1,10-21 1,-15 25 12,0 1-1,0-1 1,-1 1 0,0-1 0,-1 0-1,0 0 1,0 0 0,-1 0 0,0 0-1,-3-15 1,3 23 50,0 0 0,0 1-1,0-1 1,0 0 0,-1 0-1,1 1 1,0-1 0,-1 0-1,1 0 1,0 1 0,-1-1 0,1 0-1,-1 1 1,1-1 0,-1 0-1,1 1 1,-1-1 0,0 1-1,1-1 1,-1 1 0,0-1 0,1 1-1,-1 0 1,0-1 0,1 1-1,-1 0 1,0-1 0,0 1 0,0 0-1,1 0 1,-1 0 0,0 0-1,0 0 1,0 0 0,1 0-1,-2 0 1,0 0 0,1 0-1,0 1 1,-1-1 0,1 0-1,0 1 1,-1-1 0,1 1-1,0 0 1,0-1-1,0 1 1,-1 0 0,1 0-1,0-1 1,0 1 0,0 0-1,0 0 1,0 0 0,1 0-1,-1 1 1,0-1-1,0 1 1,-6 18 56,2 1 0,0 0 1,1 0-1,1 0 0,0 28 0,0-11 99,-19 334 2750,20-355-2895,4-40-16918,0 4 12088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1.27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128 16 11569,'-1'-1'175,"0"0"-1,0-1 1,0 1-1,-1 0 1,1 0 0,0 0-1,-1 0 1,1 0-1,0 0 1,-1 1 0,1-1-1,-1 0 1,0 1-1,1-1 1,-1 1-1,1-1 1,-1 1 0,0 0-1,1 0 1,-1 0-1,0 0 1,1 0 0,-1 0-1,0 0 1,1 0-1,-1 1 1,0-1-1,1 1 1,-1-1 0,1 1-1,-1 0 1,1 0-1,-1-1 1,1 1 0,-3 2-1,0 0 4,-1 0-1,1 0 0,0 1 1,0-1-1,0 1 1,1 0-1,-1 0 1,1 0-1,0 1 0,-3 5 1,1 3 95,0 1 0,0 0 0,2 0 0,0 0 0,0 0 1,0 20-1,2 92 633,2-85-717,0-31-158,-1-1 0,1 1 0,1-1 0,0 0 0,0 1 0,1-1 0,0 0 0,1 0 0,-1-1 0,2 1 0,-1-1 0,12 15 0,-14-19-25,2-1 1,-1 0 0,0 0 0,1 0 0,-1 0 0,1 0-1,0 0 1,0-1 0,0 0 0,0 0 0,0 0-1,1 0 1,-1-1 0,0 0 0,1 0 0,-1 0 0,1 0-1,0-1 1,-1 1 0,1-1 0,-1 0 0,1-1 0,0 1-1,-1-1 1,1 0 0,-1 0 0,1 0 0,5-4-1,2 0-10,-1-1-1,1-1 1,-2 0-1,1 0 0,-1-1 1,0-1-1,-1 1 0,0-2 1,0 1-1,-1-1 0,0-1 1,-1 1-1,0-1 0,-1 0 1,0-1-1,0 0 0,-2 0 1,1 0-1,3-17 0,-6 19 3,0 0-1,-1 1 0,0-1 1,0 0-1,-1 1 0,0-1 1,-1 0-1,0 0 0,-1 1 1,0-1-1,-5-14 0,4 17 12,0 0-1,-1 0 1,1 1-1,-1-1 1,-1 1-1,1 0 1,-1 0-1,0 1 0,-1 0 1,1 0-1,-1 0 1,0 0-1,0 1 1,-1 0-1,1 0 1,-10-4-1,6 5-141,1-1 0,-1 1 1,0 0-1,0 1 0,0 1 0,0-1 0,-16 1 0,16 1-980,13 0-631,-3 0 1620,0 0 0,0 0-1,-1 0 1,1 0 0,0 0 0,-1 2-1614,1-2 1614,0 1 0,-1-1 0,1 0 0,0 0 0,0 0 0,0 0 0,0 1-1,0-1 1,0 0 0,0 0 0,0 0 0,1 1 0,-1-1 0,0 0 0,0 0-1,0 0 1,0 0 0,0 1 0,0-1 0,0 0 0,0 0 0,2 1-1366,-10 5-2778,4 1-1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2.0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88 1 11357,'-3'0'532,"0"0"0,0 0 0,0 0 0,0 0 1,0 1-1,0-1 0,1 1 0,-1 0 0,0-1 0,0 1 0,1 1 0,-1-1 0,-4 3 0,4-1-308,1 0 0,-1 0 0,1 0 0,0 0 0,0 1 0,0-1 1,0 1-1,0-1 0,-1 7 0,-3 12 31,1 0 0,1 0 0,1 0 0,1 0 1,1 1-1,4 42 0,-2-24-152,-1-32-90,1 0 0,-1 0-1,2 0 1,-1 0 0,1 0 0,1-1-1,-1 1 1,1-1 0,1 0 0,0 0-1,0 0 1,7 9 0,-8-13-9,0 0-1,0-1 1,1 1 0,-1-1 0,1 0-1,0 0 1,0 0 0,0-1 0,0 0-1,1 0 1,-1 0 0,1 0 0,-1 0-1,1-1 1,-1 0 0,1 0 0,0 0-1,0-1 1,0 1 0,-1-1 0,1 0-1,0-1 1,0 1 0,6-2-1,-3 0-5,-1 0-1,1-1 1,-1 0-1,0 0 1,0-1-1,0 0 1,-1 0-1,1 0 1,-1-1-1,0 0 1,0 0-1,-1-1 1,1 1-1,-1-1 1,0 0-1,-1-1 1,1 1-1,4-12 1,-2 6-6,-1-1 0,-1-1 0,0 1 0,-1-1 0,0 1 0,-1-1 1,0 0-1,-1-1 0,0-19 0,-3 27 21,1-1 1,-1 1-1,0 0 0,-1 0 1,0 0-1,0-1 1,0 2-1,-1-1 1,0 0-1,0 0 0,-1 1 1,0 0-1,0 0 1,0 0-1,-1 0 1,0 1-1,0 0 1,-1 0-1,1 0 0,-1 0 1,-7-4-1,5 5-57,0-1-1,0 1 0,-1 1 0,1-1 1,-1 2-1,1-1 0,-1 1 0,0 0 1,0 1-1,0 0 0,0 1 1,0-1-1,-1 2 0,1-1 0,0 1 1,-16 5-1,11-3-727,11-3 196,1 0 0,-1 1-1,1-1 1,-1 1 0,1 0 0,-1 0 0,1-1 0,-1 1 0,1 1-1,0-1 1,0 0 0,-1 1 0,1-1 0,0 1 0,0-1 0,1 1 0,-1 0-1,0 0 1,0 0 0,1 0 0,0 0 0,-3 4 0,0 10-3709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2.7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98 1 9129,'-3'0'285,"0"0"0,-1 0 0,1 0 0,0 0 0,0 0 1,-1 1-1,1-1 0,0 1 0,0 0 0,0 0 0,0 1 0,0-1 0,0 0 0,0 1 1,0 0-1,0 0 0,1 0 0,-1 0 0,1 0 0,-1 0 0,1 0 0,0 1 0,0 0 1,0-1-1,0 1 0,1 0 0,-1 0 0,1 0 0,-3 5 0,1 2 124,0 0 0,0 1 0,0-1 0,2 0 0,-1 1 0,1 20 0,6 64 667,-4-80-1014,1 0-1,1-1 0,0 1 1,1-1-1,1 1 0,0-1 0,12 22 1,-14-31-45,1 1 1,-1 0-1,1-1 0,0 0 1,1 0-1,-1 0 0,1-1 1,0 1-1,0-1 1,1 0-1,-1-1 0,1 1 1,0-1-1,-1 0 1,1-1-1,1 1 0,-1-1 1,0 0-1,12 1 0,-7-2-8,0 0 0,0-1 0,0 0 0,0-1 0,-1-1 0,1 1 0,0-2 0,-1 1 0,1-2 0,-1 1 0,0-1 0,0-1 0,0 0 0,0 0 0,-1-1 0,0 0-1,0-1 1,-1 0 0,13-13 0,-14 12 1,-1 1-1,0-1 0,0 0 1,-1-1-1,0 1 1,0-1-1,-1 0 0,0 0 1,0 0-1,-1-1 1,-1 1-1,0-1 0,0 0 1,0 0-1,-2 0 0,1 1 1,-1-1-1,0 0 1,-1 0-1,0 0 0,-1 0 1,-3-10-1,2 12-4,0-1 1,-1 1-1,0 0 0,0 0 1,-1 1-1,0-1 0,-1 1 1,1 0-1,-1 1 0,0-1 1,-1 1-1,0 0 0,0 1 1,0 0-1,-1 0 0,1 0 1,-1 1-1,0 0 0,0 1 1,-1 0-1,1 0 0,-1 0 1,0 1-1,1 1 0,-1-1 1,0 2-1,0-1 0,0 1 1,0 0-1,0 1 0,0 0 1,1 1-1,-14 3 0,10-2-190,3-1-1217,-1 1 0,0 0 1,0 1-1,1 0 0,0 0 0,0 1 1,0 0-1,1 0 0,-11 10 1,-3 5-3008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3.30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12 9429,'12'-11'3416,"-12"11"-3333,0 0-1,0 0 1,-1 0 0,1 1 0,0-1-1,0 0 1,0 0 0,0 0 0,0 0-1,0 1 1,0-1 0,0 0 0,0 0-1,0 0 1,0 1 0,-1-1 0,1 0-1,0 0 1,0 0 0,0 1 0,1-1-1,-1 0 1,0 0 0,0 0 0,0 1-1,0-1 1,0 0 0,0 0 0,0 0-1,0 1 1,0-1 0,0 0 0,0 0-1,1 0 1,-1 0 0,0 1 0,0-1-1,0 0 1,0 0 0,1 0 0,-1 0-1,0 0 1,0 0 0,0 0 0,0 1-1,1-1 1,-1 0 0,0 0 0,0 0-1,0 0 1,1 0 0,-1 0 0,0 0-1,0 0 1,0 0 0,1 0 0,-1 0-1,0 0 1,0 0 0,0 0 0,1 0-1,-1 0 1,0-1 0,-4 13 877,2-6-531,0 0 0,0 0 0,1 0-1,-2 11 1,5-18-364,0 0-1,0-1 0,0 1 0,0 0 0,0-1 1,0 0-1,-1 1 0,1-1 0,-1 0 1,1 0-1,-1 0 0,1 1 0,-1-2 0,1-1 1,4 12-3529,-5-8 3044,0 0-1,-1 1 1,1-1 0,0 1-1,-1-1 1,1 1 0,0-1-1,-1 1 1,1 0 0,-1-1-1,1 1 1,-1 0 0,1-1-1,-1 1 1,1 0 0,-1-1-1,0 1 1,0 0 0,1 0-1,-1 0 1,0-1-1,0 1 1,0 2 0,0 5-3901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4.0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133 66 12161,'0'-1'181,"0"1"1,0-1-1,0 1 1,0-1-1,0 1 0,0-1 1,0 1-1,0-1 0,0 1 1,-1-1-1,1 1 0,0-1 1,0 1-1,0-1 1,-1 1-1,1-1 0,0 1 1,0-1-1,-1 1 0,1-1 1,0 1-1,-1 0 0,1-1 1,-1 1-1,1 0 1,0-1-1,-1 1 0,1 0 1,-1 0-1,1-1 0,-1 1 1,1 0-1,-1 0 0,-20 4 2031,15-1-2006,1 0-1,0 0 1,0 0-1,0 1 1,-8 8 0,5-2-51,1 1 1,1-1 0,-1 1 0,2 1 0,0-1-1,0 1 1,1 0 0,0 0 0,1 0 0,1 0-1,-2 17 1,2-6-61,1 0 0,1 1 0,1-1-1,1 0 1,6 29 0,-7-46-87,1-1 0,-1 1 0,1 0 0,1-1 0,-1 1 0,1-1 0,0 0 0,0 0 1,0 0-1,1 0 0,-1-1 0,1 1 0,1-1 0,-1 0 0,0 0 0,1-1 0,0 1 0,0-1 0,0 0 0,0 0 0,0 0 0,1-1 0,-1 0 1,1 0-1,0-1 0,0 1 0,6 0 0,-5-1-22,1-1-1,0 1 1,-1-2-1,1 1 1,0-1 0,-1 0-1,1 0 1,0-1 0,-1 0-1,0 0 1,1-1 0,-1 0-1,0 0 1,0-1 0,-1 0-1,1 0 1,-1 0 0,0-1-1,0 0 1,8-9 0,-6 4-35,-1 0 0,0-1 0,-1 0 0,0 0 0,0-1 0,-1 1 0,-1-1 0,0-1 0,0 1 0,-1 0 0,-1-1 0,0 1 0,-1-1 0,0 0 0,-1 0 0,-1 1 0,-3-24 0,3 25 14,-1 0 1,-1 1 0,0-1-1,0 1 1,-1 0 0,0 0-1,-1 0 1,0 0 0,-1 1 0,0 0-1,0 0 1,-1 0 0,0 1-1,-1 0 1,1 1 0,-2-1-1,1 1 1,-1 1 0,0 0-1,0 0 1,-11-5 0,-44-14-6071,62 25 5558,0 0 1,0 0 0,0 0 0,-1 0 0,1 0-1,0 0 1,0 0 0,0 1 0,0-1 0,0 1-1,0-1 1,0 1 0,0 0 0,-3 2 0,-9 4-3551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4.62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 2 10873,'19'-1'9232,"-20"27"-8638,-2 0 0,0 0 0,-2 0 0,-10 34 0,13-52-1157,1 0 0,0 0 0,0 0 0,1 12 0,-2 18-6088,0-23 2115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29.04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42 9 13381,'0'-1'265,"1"1"0,-1-1 0,1 0 1,-1 1-1,1-1 0,0 1 0,-1-1 0,1 1 0,0-1 0,-1 1 0,1-1 0,0 1 0,-1 0 0,1-1 0,0 1 1,0 0-1,0-1 0,-1 1 0,1 0 0,1 0 0,0 21 3042,-4 1-2549,-2 0-1,0-1 0,-2 0 1,-10 28-1,1-3-2377,3 1-3796,12-36 513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5.64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280 144 11353,'-6'7'2473,"13"-23"-1271,-6 12-1084,0 0 0,0 0 0,0 0 0,0-1 0,-1 1 0,0 0 0,0-1 0,0 1 0,0 0 0,-1-1 1,1 1-1,-1 0 0,0 0 0,-1-1 0,1 1 0,-1 0 0,1 0 0,-1 1 0,-1-1 0,1 0 0,0 1 0,-1-1 0,0 1 0,0 0 0,0-1 0,0 1 0,0 1 0,0-1 0,-1 0 0,0 1 0,1 0 0,-1 0 0,0 0 1,0 0-1,0 1 0,0-1 0,0 1 0,-1 0 0,1 1 0,-6-2 0,3 1-17,1 1 1,0-1-1,0 1 1,-1 0-1,1 0 1,0 1-1,0 0 1,-1 0-1,1 0 0,0 1 1,0 0-1,0 0 1,0 0-1,1 1 1,-1 0-1,1 0 1,-1 0-1,1 1 1,0 0-1,1 0 0,-6 5 1,4-1-29,-1 0 1,2 0-1,-1 0 1,1 0-1,0 1 0,1 0 1,0 0-1,1 1 1,0-1-1,0 0 0,1 1 1,-2 17-1,3-17-15,0-1 0,1 1 0,0-1 0,0 1 0,1-1 0,0 1 0,6 16 0,-6-23-48,0 0 0,0 1 1,0-1-1,1 0 0,0-1 1,-1 1-1,1 0 0,0 0 0,0-1 1,1 1-1,-1-1 0,1 0 1,-1 0-1,1 0 0,0 0 1,-1 0-1,1 0 0,0-1 0,0 1 1,0-1-1,0 0 0,1 0 1,-1 0-1,0 0 0,5 0 1,1-1-28,0 1 0,-1-2 0,1 1 0,0-1 0,-1 0 0,1-1 0,-1 0 0,1 0 0,-1-1 0,0 0 0,0-1 1,0 0-1,-1 0 0,9-6 0,-5 3-27,-1-1-1,0 0 1,-1-1 0,0 0-1,-1 0 1,1-1 0,-2 0-1,1-1 1,6-12 0,-9 6 325,-4 15 46,-2 10-218,1-5-130,-14 114-81,12-81 50,-2 0 1,-1 0 0,-2 0 0,-2-1 0,-16 43 0,25-75 61,-1-1 0,0 0-1,0 1 1,-1-1 0,1 0 0,0 1 0,-1-1-1,1 0 1,-1 0 0,0 0 0,0 0-1,1-1 1,-1 1 0,-1 0 0,1-1 0,0 1-1,0-1 1,0 0 0,-1 0 0,1 0-1,-1 0 1,1 0 0,-5 1 0,3-2 15,1-1 0,-1 1 0,1-1 1,0 0-1,0 0 0,-1 0 0,1 0 1,0 0-1,0-1 0,0 1 0,0-1 1,0 0-1,1 0 0,-1 0 0,0 0 0,1-1 1,-5-4-1,1 0-58,3 3 61,0 1 0,0 0 1,0 0-1,0 0 0,0 0 1,-1 1-1,-5-4 0,8 6-101,0 0 1,0 0-1,0-1 0,0 1 0,0 0 0,0 0 0,0 0 0,0 0 0,0 0 1,0 0-1,0 1 0,0-1 0,0 0 0,0 1 0,0-1 0,0 0 0,0 1 1,0-1-1,0 1 0,0-1 0,0 1 0,0 0 0,0-1 0,0 1 0,1 0 1,-1 0-1,0-1 0,1 1 0,-1 0 0,1 0 0,-1 0 0,1 0 0,-1 0 1,1 0-1,-1 0 0,1 2 0,-2 14-8216,2-9 3865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6.4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272 47 10829,'0'-2'102,"0"0"-1,-1 1 1,1-1-1,-1 0 1,1 1-1,-1-1 1,0 0-1,0 1 1,0-1-1,0 1 1,0-1-1,0 1 1,0 0-1,0-1 1,0 1 0,-1 0-1,1 0 1,-1 0-1,1 0 1,-1 0-1,1 0 1,-1 0-1,-2 0 1,-2-2 235,0 1 0,1 0 0,-1 0 0,0 1 0,-10-2 0,8 3-54,-1-1-1,1 1 0,0 1 1,0-1-1,0 1 1,0 1-1,0 0 1,0 0-1,0 0 1,1 1-1,-1 0 1,1 0-1,0 1 1,0 0-1,-13 10 0,16-10-171,-1 1 0,0-1 0,1 1-1,0 1 1,0-1 0,1 0 0,-1 1-1,1 0 1,0 0 0,1 0-1,0 0 1,0 0 0,0 1 0,0-1-1,1 0 1,0 1 0,1-1 0,-1 1-1,1 0 1,1 7 0,0-6-59,0-1-1,0 0 1,1 0 0,0 0 0,0 0 0,1 0-1,0 0 1,7 11 0,2 0 44,23 27-1,-27-37-83,0 0-1,-1 1 1,-1-1 0,1 2 0,-1-1-1,-1 1 1,0 0 0,0 0 0,-1 0-1,0 1 1,-1-1 0,2 12 0,-3-13 12,-2 1-1,1-1 1,-1 1 0,0-1 0,-1 0 0,0 1-1,-1-1 1,0 0 0,-6 17 0,6-22-5,0-1 0,0 1 0,0-1 0,0 1 0,-1-1 0,1 0 0,-1 0 0,0 0 1,0 0-1,0-1 0,0 1 0,-1-1 0,1 0 0,0 0 0,-1 0 0,0 0 0,1-1 0,-1 1 0,0-1 0,0 0 0,0 0 1,0 0-1,0-1 0,0 1 0,-4-1 0,6 0-9,-1 0 0,1 0 0,0 0 0,0 0 0,-1 0 0,1 0 0,0-1 1,0 1-1,0-1 0,0 0 0,0 1 0,0-1 0,0 0 0,0 0 0,0 0 0,0-1 0,0 1 0,0 0 0,1-1 1,-1 1-1,-1-3 0,1 2-4,0-1 0,1 0-1,-1 0 1,1 0 0,0 0 0,0 0 0,0-1 0,1 1 0,-1 0 0,1 0 0,-1 0 0,1-7 0,1-2-8,0 1 1,1-1-1,1 0 1,-1 1-1,2-1 1,9-20 0,2 5-50,1 0 1,2 1-1,39-44 1,-13 16-467,-35 44-93,0 0-1,0 1 1,18-13 0,-16 13-2245,0-1 0,16-17 0,-12 11-1225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6.88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42 13345,'0'-2'640,"2"-3"148,3 1 88,5-1 53,8 1 27,5-1-4,6 2-32,1-1-156,-1 2-436,3-1-1348,-13 2-2873,-9-1 1,-6 0 0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7.25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21 17310,'7'0'440,"5"0"8,7-2-12,7 1-148,3 2-496,29-6-3533,-31 4 1,-5-5 0,-4-1-1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8.07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312 160 11173,'0'0'405,"13"-24"2270,-11 19-2385,1-1 0,-1 1 0,0-1 0,-1 0 0,1 1 0,-1-1 0,0 0 0,-1 0 0,1 0 0,-1 0 0,-1 1 0,0-8 0,1 11-214,-1-1 0,0 0 0,1 1 0,-1-1 0,-1 1 1,1-1-1,0 1 0,-1-1 0,1 1 0,-1 0 0,1 0 0,-1-1 0,0 1 0,0 1 1,0-1-1,0 0 0,-1 0 0,1 1 0,0-1 0,-1 1 0,1 0 0,-1 0 0,1 0 0,-1 0 1,1 0-1,-1 0 0,-4 0 0,-3 0-3,0 0 0,0 1 0,0 0 0,0 0 0,-1 1 0,1 1 0,0 0 0,0 0 0,1 1 0,-1 0 0,0 0-1,1 1 1,0 1 0,0-1 0,0 2 0,1-1 0,-1 1 0,-8 8 0,9-7-20,0 0 0,0 1 0,1 0 0,0 0 0,0 1 0,1-1 0,0 1 0,1 1 0,0-1 0,0 1 0,1 0 0,0 0 0,1 0 0,0 1 0,1-1-1,0 1 1,0 11 0,1-19-34,1-1-1,0 1 1,1 0-1,-1 0 1,0-1-1,1 1 1,-1 0-1,1-1 0,0 1 1,0-1-1,0 1 1,0-1-1,1 0 1,-1 1-1,1-1 1,-1 0-1,1 0 0,0 0 1,2 3-1,0-2-5,0-1-1,-1 0 0,1 0 0,0 0 0,0 0 0,0-1 0,0 0 0,0 1 1,0-2-1,0 1 0,6 0 0,6 0-36,0-1-1,0-1 1,0 0 0,0-1-1,24-7 1,-28 6-44,1-1 0,0-1 0,-1 0 1,0 0-1,20-13 0,-29 16 71,1-1 0,0 1 0,-1-1 0,0 0 1,1 0-1,-1 0 0,0 0 0,-1-1 0,1 1 0,-1-1 1,1 0-1,-1 0 0,0 0 0,0 0 0,-1 0 1,1 0-1,-1 0 0,0-1 0,0 1 0,0-9 0,0 50 242,-2 0 0,-2-1-1,-2 1 1,-10 42 0,13-68-233,-1 0 1,-1-1-1,0 0 1,0 0 0,-1 0-1,0 0 1,-1-1-1,0 0 1,0 0 0,-1 0-1,0-1 1,-1 0 0,1 0-1,-2-1 1,1 0-1,-1 0 1,0-1 0,0-1-1,-20 10 1,22-13 194,1 0 0,-1 0 0,0 0 1,-1-1-1,1 0 0,0 0 0,0-1 0,0 0 1,0 0-1,0-1 0,-1 0 0,1 0 0,0 0 0,0-1 1,0 0-1,1-1 0,-1 1 0,1-1 0,-9-6 1,14 8-461,0 0 1,0 0 0,0 0 0,0 0 0,1 0 0,-1-1 0,0 1-1,1 0 1,-1-1 0,1 1 0,-1 0 0,1-1 0,0 1 0,0 0-1,-1-2 1,2-6-4931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8.97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265 71 14009,'-2'-5'554,"0"-1"0,0 1 0,0 0 0,0 0 0,-1 1 0,0-1 0,0 0 0,0 1-1,-1 0 1,-4-5 0,5 7-437,1 0-1,-1 1 0,1 0 0,-1-1 1,0 1-1,0 0 0,1 0 1,-1 1-1,0-1 0,0 0 0,0 1 1,0 0-1,0 0 0,0 0 1,0 0-1,0 0 0,0 0 1,0 1-1,1 0 0,-1-1 0,-4 3 1,2-2-90,1 0-1,-1 1 1,1 0 0,-1 0 0,1 0 0,0 0 0,-1 1 0,1 0-1,1 0 1,-1 0 0,0 0 0,1 0 0,-1 1 0,1-1 0,0 1-1,0 0 1,1 0 0,-1 0 0,1 1 0,0-1 0,0 1 0,0-1-1,1 1 1,-2 7 0,2-4-1,0 1 0,1 0 0,0-1 0,0 1 1,1 0-1,0-1 0,1 1 0,0-1 0,0 0 0,1 1 0,0-1 0,0 0 0,6 9 1,37 57 186,-31-52-184,0 0 1,-2 1 0,14 34-1,-24-49-34,-1-1 0,0 1 0,0 0 0,0-1 0,-1 1 0,0 0 0,-1 0 0,0 0 0,0 0 0,-1 0 0,0 0 0,0 0 0,-1 0 0,1-1 0,-6 13 1,4-15 5,0 0 1,0 0 0,0-1 0,-1 0 0,1 1-1,-1-1 1,0 0 0,-1-1 0,1 1 0,0-1 0,-1 0-1,0 0 1,0 0 0,0-1 0,-9 4 0,7-3 2,1-1 0,-1 0 1,0 0-1,0-1 0,0 0 1,1 0-1,-1 0 0,0-1 1,0 0-1,0 0 0,0-1 1,-8-2-1,12 3 0,0-1-1,1 0 1,0-1 0,-1 1-1,1 0 1,0-1 0,-1 1-1,1-1 1,0 1 0,0-1-1,0 0 1,1 0 0,-1 0-1,0 0 1,1 0 0,-1-1-1,1 1 1,-1-3 0,0 0 6,0 0 0,0 0 0,1 0 0,0 0 1,0-1-1,0 1 0,1 0 0,0-10 0,0 6 2,1 1-1,0-1 1,1 1-1,0 0 0,0-1 1,1 1-1,0 0 0,0 1 1,1-1-1,-1 0 1,9-10-1,7-2 15,1 1 1,0 1-1,37-24 0,-31 24-396,-2-1-1,29-29 0,-35 31-539,11-16-3116,-14 5-2267,-7 10 2261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19.7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89 34 13337,'0'4'7405,"-7"19"-5537,-11 14-583,1 0 0,-17 61-1,30-87-1216,2 1 0,-1-1-1,2 0 1,-1 1 0,2-1-1,-1 1 1,2 0 0,0-1-1,0 1 1,1-1 0,0 0-1,1 1 1,0-1 0,5 11-1,-5-17-57,1 1 0,-1-1-1,1 0 1,0 0 0,1 0 0,-1-1-1,1 1 1,0-1 0,0 0 0,0 0-1,1-1 1,0 0 0,-1 0 0,1 0-1,0-1 1,0 1 0,0-1 0,1-1-1,-1 1 1,12 0 0,-5 0-22,0-1 0,1-1 0,-1 0 0,0-1 0,0 0 0,0-1 0,0 0 0,0-1 0,17-7 1,-18 5 76,-1-1 1,1 0-1,-1-1 1,-1 0-1,1 0 1,-1-2 0,-1 1-1,1-1 1,-1 0-1,-1-1 1,0 0-1,0 0 1,-1-1 0,-1 0-1,1 0 1,-2-1-1,0 1 1,0-1 0,-1-1-1,0 1 1,-1 0-1,-1-1 1,0 0-1,1-14 1,-2 15 156,-1 1-1,0-1 1,0 1 0,-1-1-1,-1 1 1,1 0 0,-6-16-1,5 22-144,0 0 0,-1 0 0,1 0 0,-1 0 0,-1 0 0,1 1 0,0 0 0,-1-1 0,0 1 0,0 0 0,0 1 0,-1-1 0,1 1 0,-1 0 0,0 0 0,0 0 0,-5-2 0,-5-1-132,-1 0 1,0 1-1,0 1 0,0 1 1,0 0-1,-1 1 0,1 0 1,-1 2-1,-31 2 0,30 0-844,0 1 0,0 1 0,0 0 0,0 1 0,-17 8 0,32-12 298,1 0 0,-1 0 0,0 1-1,1-1 1,-1 0 0,1 1 0,0 0 0,-1-1-1,1 1 1,0 0 0,0 0 0,0 0-1,0 1 1,1-1 0,-1 0 0,-1 4-1,-11 21-4798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24.58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320 96 16870,'0'0'1054,"9"12"6752,-8-13-7747,0-1 1,0 1-1,1 0 0,-1 0 1,0 0-1,0-1 1,-1 1-1,1 0 1,0-1-1,0 1 1,-1-1-1,1 1 0,0-1 1,-1 1-1,0-1 1,1 0-1,-1 1 1,0-1-1,0 1 1,0-1-1,0 0 0,0-2 1,-5-38 187,4 40-247,0 1 0,-1-1 0,1 0 0,0 1 0,0-1 0,-1 1-1,1-1 1,-1 1 0,0 0 0,1 0 0,-1 0 0,0 0 0,1 0-1,-1 0 1,0 0 0,0 0 0,0 1 0,0-1 0,0 1-1,0-1 1,-2 1 0,-46-5-27,49 5 27,-7-1-9,-1 1 0,1 0 0,0 1 0,-1 0 0,1 0 0,0 1 0,0 0 0,0 0 1,-9 4-1,13-3 2,0-1 1,1 0-1,-1 1 1,0 0-1,1 0 1,0 0-1,0 0 1,0 1-1,0-1 1,0 1-1,1 0 1,-1 0-1,1 0 1,0 0-1,0 0 1,1 0-1,-1 0 1,0 7-1,-3 8-14,2 0 0,0 0 0,0 40 0,3-48 11,0 1 0,1-1 0,1 0 0,0 0 0,0 1 0,1-1 0,1-1 0,5 14-1,-7-20 7,0-1-1,0 1 0,0-1 1,1 1-1,-1-1 0,1 0 0,0 0 1,0 0-1,0-1 0,1 1 0,-1 0 1,1-1-1,-1 0 0,1 0 0,0 0 1,5 1-1,-3-1-32,0-1-1,0 0 1,0 0 0,0 0-1,0-1 1,0 0 0,0-1-1,0 1 1,0-1 0,9-2-1,-5 0-59,1 0-1,-1-1 0,-1 0 1,1-1-1,0 0 0,-1 0 1,0-1-1,0 0 0,-1-1 1,0 0-1,0 0 0,10-12 1,-13 11 20,0-1 0,0 1 0,-1-1 0,0 0 0,0-1 0,-1 1 0,0-1 0,-1 1 0,0-1 1,-1 0-1,0 0 0,0 0 0,-2-17 0,2 26 84,-1 1 0,0 0 0,0 0 0,0 0 1,0-1-1,0 1 0,0 0 0,0 0 0,0-1 0,0 1 0,0 0 0,-1 0 1,1 0-1,0-1 0,0 1 0,0 0 0,0 0 0,0 0 0,0 0 0,0-1 1,0 1-1,-1 0 0,1 0 0,0 0 0,0 0 0,0-1 0,0 1 0,-1 0 1,1 0-1,0 0 0,0 0 0,0 0 0,0 0 0,-1 0 0,1 0 0,0 0 1,0 0-1,-1-1 0,1 1 0,-10 4 139,-7 12 48,14-9-145,0 1 1,0-1-1,1 1 1,0-1-1,0 1 1,1 0 0,0 13-1,2 61 305,2-30-253,-3-30-69,-1-1 0,0 1 0,-2-1 0,-4 22 0,4-34-8,0-1 0,0 1 0,-1-1-1,0 0 1,0 0 0,0-1 0,-1 1-1,-1-1 1,1 0 0,-1 0 0,0 0 0,-11 7-1,7-6 90,0 0-1,-1-1 0,0-1 0,0 0 0,-1 0 0,0-1 0,0-1 0,0 0 1,-17 4-1,22-7 29,0 0-1,0 0 1,0 0 0,1-1 0,-1 0-1,0 0 1,0-1 0,0 0 0,0 0 0,0 0-1,1-1 1,-1 0 0,1 0 0,-1-1 0,1 0-1,0 0 1,0 0 0,-10-9 0,14 11-71,0-1 1,0 0 0,1 1-1,-1-1 1,1 0 0,-1 0-1,1 0 1,0 0-1,0 0 1,0-1 0,0 1-1,0 0 1,0 0 0,1-1-1,-1 1 1,0-5 0,2 7-261,-1 1 0,0 0 0,0-1 0,0 1 0,0-1 0,0 1 0,0 0 0,1-1 1,-1 1-1,0-1 0,0 1 0,1-1 0,-1 1 0,1-1 0,-1 1 0,0-1 1,1 1-1,-1-1 0,1 1 0,-1-1 0,1 0 0,-1 1 0,1-1 0,-1 0 1,1 1-1,-1-1 0,1 0 0,0 0 0,-1 1 0,1-1 0,0 0 0,-1 0 1,1 0-1,-1 0 0,2 0 0,-1 0-336,1 0 1,-1 1-1,1-1 1,-1 1-1,1-1 1,-1 1-1,1 0 1,-1-1-1,0 1 1,1 0-1,-1 0 1,0 0-1,0 0 1,2 1-1,3 5-4910,1-3-1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25.54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188 143 13501,'12'-27'1145,"-6"16"-528,-1 0 0,7-23 0,-12 32-481,1 0 0,0 0 0,-1 1 0,0-1 0,1 0 0,-1 0 0,0 0 1,0 0-1,0 0 0,-1 0 0,1 0 0,0 0 0,-1 0 0,1 0 0,-1 0 0,0 0 0,1 0 1,-1 0-1,0 0 0,0 1 0,0-1 0,0 0 0,-3-2 0,2 3-43,0-1 0,0 1 0,-1 0 1,1 0-1,0 0 0,-1 0 0,1 0 0,-1 0 0,1 1 0,-1-1 0,1 1 0,-1 0 0,1 0 0,-1 0 1,0 0-1,1 0 0,-1 0 0,1 1 0,-1-1 0,1 1 0,-1 0 0,-3 1 0,0 0 27,1 1-1,0-1 0,0 1 0,0 0 1,0 0-1,0 0 0,0 1 0,1 0 1,-5 4-1,4 0-38,-1-1 1,1 1 0,1 0-1,-1 0 1,2 0-1,-1 1 1,1-1 0,0 1-1,1 0 1,-2 11-1,2-6-32,0 0 1,1 0-1,1 0 0,1 0 0,0 1 0,2 13 0,1-16-36,0 0-1,1-1 1,0 0-1,0 1 1,1-2-1,1 1 1,-1-1-1,2 0 1,0 0-1,15 14 1,-13-13-4,0-1-1,-1 1 1,0 1 0,-1 0 0,-1 0 0,1 1-1,10 26 1,-16-33 29,-1-1 0,1 1 0,-1 0 1,0 0-1,0-1 0,0 1 0,-1 0 0,0 0 0,0 0 0,-1 0 0,1 0 0,-1 0 0,-1 0 0,1-1 0,-1 1 0,0 0 0,0-1 1,-1 0-1,1 1 0,-1-1 0,0 0 0,-1 0 0,1 0 0,-1-1 0,0 1 0,0-1 0,-1 0 0,1 0 0,-9 5 0,5-4 188,-1 0 0,0 0-1,-1-1 1,1 0 0,-1-1-1,0 0 1,-11 2-1,18-4-168,1 0 0,0-1 0,0 0 0,-1 0-1,1 1 1,0-1 0,-1 0 0,1-1 0,0 1-1,0 0 1,-1-1 0,1 1 0,0-1-1,0 0 1,0 0 0,0 0 0,0 0 0,0 0-1,0 0 1,0 0 0,0-1 0,0 1 0,1-1-1,-1 1 1,0-1 0,1 0 0,0 0-1,-1 1 1,1-1 0,0 0 0,0 0 0,0 0-1,0 0 1,0-1 0,0 1 0,1 0 0,-1-4-1,-2-10-9,1 0-1,1 1 0,0-1 0,1 0 1,1 0-1,0 1 0,1-1 0,1 0 1,0 1-1,1 0 0,1 0 0,1 0 0,0 0 1,0 1-1,2 0 0,0 0 0,0 1 1,1 0-1,15-16 0,116-111-2806,-101 106 200,-3 3-3336,-31 26 4232,0 0 0,-1-1 0,0 1 1,-1-1-1,6-10 0,0-4-3017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1T10:58:26.25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68 48 14125,'0'0'245,"-10"37"4974,-1-11-4446,1 0-1,1 0 1,2 1 0,0 0-1,2 0 1,1 1 0,0 42-1,3-53-539,2 0-1,0 0 1,1 0-1,1-1 1,6 24-1,-7-34-189,1 1 0,0 0 0,0-1 0,0 1 0,1-1 0,0 0 0,1-1 0,-1 1 0,1-1 0,0 1 0,0-1 0,1-1 0,-1 1 0,1-1 0,9 5 0,-4-3-34,0-1 0,0 0 0,0-1 0,1 0 0,0 0 1,0-2-1,0 1 0,0-2 0,0 1 0,13-2 0,-17 0-51,0 0 0,-1-1 0,1 0 0,0 0 0,0-1 0,-1 0 0,1 0 0,-1-1 0,0 0 0,0 0 0,0-1 0,0 0 0,-1 0 0,1-1 0,-1 1 0,10-11-1,-2-2 36,0 0-1,-1-1 0,-1-1 0,-1 0 0,0 0 0,-2-1 0,0 0 0,-2-1 0,8-30 0,-11 37 244,-1 0-1,-1 0 1,0-1 0,-1 1 0,-1 0-1,0-1 1,-1 1 0,0-1 0,-2 1-1,1 0 1,-2 0 0,0 0 0,0 0-1,-1 1 1,-11-19 0,13 26-157,0 1 1,-1-1-1,0 1 1,0 0-1,-1 1 1,1-1-1,-1 1 1,0-1-1,-1 1 1,1 1-1,-1-1 1,1 1-1,-1 0 1,0 0-1,0 1 1,0 0-1,0 0 1,-1 0-1,1 1 1,-10-1-1,8 1-248,0 1-1,0 1 1,0-1-1,0 1 1,0 1-1,0 0 1,0 0-1,0 0 1,1 1-1,-1 0 1,1 0-1,0 1 1,0 0-1,0 1 1,1-1-1,-8 8 1,-22 17-2942,20-17-206,0 1 0,-17 19 1,-4 9-2237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29.7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257 63 12209,'0'-10'1224,"3"-40"5301,-6 48-4267,-7 6-1279,-9 7 137,11-3-647,1 0 1,0 0-1,0 1 1,1 0-1,0 0 1,-9 20 0,-23 67 1604,25-60-1398,11-29-575,-117 280 2193,128-286-5319,36 0 1840,-21-2 754,-4 1 233,36 3-1,-50-2 110,0 0 1,-1 0-1,1 1 0,0-1 1,-1 1-1,1 1 1,-1-1-1,0 1 1,0 0-1,9 6 0,-12-8-361,0-1-1,0 1 1,0-1-1,0 1 1,0-1-1,0 0 1,0 0-1,0 0 0,0 0 1,0 0-1,0 0 1,0-1-1,0 1 1,0-1-1,2 0 0,17-10-10713,-14 4 6987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2:30.14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21 13549,'3'-20'3442,"-3"20"-3359,0 0 0,0 0 0,-1 0 0,1 0 0,0-1 0,0 1 0,0 0 0,-1 0 0,1 0 0,0 0 0,0 0 0,-1 0 0,1 0 0,0 0 0,0 0 0,-1 0 0,1 0 0,0 0 0,0 0 0,0 0 0,-1 1 0,1-1 0,0 0 0,0 0 0,0 0 0,-1 0 0,1 0 0,0 0 0,0 0 0,0 1 0,-1-1 0,1 0 0,0 0 0,0 0 0,0 0 0,0 1 0,0-1 0,-1 0 0,1 0 0,0 1 0,-28 33 4399,21-24-4312,-26 33 897,3 0 0,1 3 1,3 0-1,1 1 1,3 2-1,-20 59 1,33-63-2031,7-30-1728,10-49-20472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13.6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0 390 9585,'0'0'365,"4"-16"10160,0 6-8856,18-7-1574,0 0 1,-1-1-1,-1-1 1,0-1-1,-2 0 0,0-2 1,-2 0-1,0-1 1,-1 0-1,-2-1 0,19-44 1,-30 60-212,0 0 1,0 0-1,-1 0 1,0-1-1,0 1 1,-1-11-1,0 19 111,-1-1-1,1 1 1,0 0 0,0 0-1,-1-1 1,1 1-1,0 0 1,-1 0 0,1 0-1,0 0 1,-1 0 0,1 0-1,0-1 1,-1 1-1,1 0 1,-1 0 0,1 0-1,0 0 1,-1 0 0,1 0-1,0 0 1,-1 0 0,1 1-1,0-1 1,-1 0-1,1 0 1,0 0 0,-1 0-1,1 0 1,0 0 0,-1 1-1,1-1 1,0 0-1,-1 0 1,1 1 0,0-1-1,-1 1 1,-14 9 156,10 1 38,1-1-1,-1 1 1,1 1 0,1-1 0,0 0-1,1 1 1,-2 18 0,2 88 931,3-56-44,-5 0 1098,-2 0 0,-20 83-1,14-96-2529,16-68-8836,6-28-3317,-1 17 7212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14.95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213 23 9229,'0'-2'338,"-1"1"1,1 0 0,-1 0-1,0 0 1,1-1-1,-1 1 1,0 0 0,0 0-1,0 0 1,0 0-1,0 0 1,0 1 0,0-1-1,0 0 1,0 0-1,0 1 1,0-1 0,-1 0-1,1 1 1,0 0-1,-1-1 1,1 1 0,0 0-1,0-1 1,-1 1-1,1 0 1,0 0 0,-2 0-1,-3-1 171,0 1-1,1-1 1,-1 1 0,0 0-1,-9 2 1,11 0-419,0 0 0,0 0-1,0 0 1,0 0 0,0 1 0,0-1 0,1 1-1,-1 0 1,1 0 0,0 1 0,0-1 0,0 0 0,0 1-1,1 0 1,-1 0 0,-1 5 0,-6 10 363,2 0 1,-7 23-1,11-30-130,-5 15 651,1 0 1,1 1-1,-5 55 1,10-65-758,0 0 0,1-1 0,1 1 0,1 0 0,0 0 1,1-1-1,1 1 0,1-1 0,10 29 0,-12-40-177,1 0-1,-1-1 1,1 0 0,1 0-1,-1 0 1,1 0 0,0 0-1,0-1 1,0 0-1,1 0 1,0 0 0,-1 0-1,1 0 1,0-1 0,1 0-1,-1 0 1,1-1 0,-1 0-1,1 0 1,0 0 0,0 0-1,0-1 1,0 0 0,0 0-1,0-1 1,0 1 0,0-1-1,0-1 1,0 1 0,0-1-1,0 0 1,0 0 0,0-1-1,7-3 1,-4 1-63,0-1 0,-1 0 0,1-1 0,-1 1 0,-1-2 0,1 1 0,-1-1-1,0 0 1,-1-1 0,0 1 0,6-10 0,4-8-554,-1 0 0,16-38 0,-25 50 347,-1 1 0,0-1 1,-1 0-1,0 0 0,-1 0 1,-1-1-1,0 1 0,-1-1 1,0 1-1,-1-1 0,-1 1 1,0-1-1,-1 1 0,0-1 1,-6-19-1,4 20 223,2-1 0,-1 1 0,0-23 1,-2-18-219,4 53 195,1 0-1,0 0 1,0 0 0,-1 0 0,1 0 0,0 1-1,-1-1 1,1 0 0,-1 0 0,1 1 0,-1-1-1,0 0 1,1 0 0,-1 1 0,1-1-1,-1 1 1,0-1 0,0 1 0,1-1 0,-1 1-1,0-1 1,0 1 0,0 0 0,-1-1 0,-27-1-460,-27 17-531,14 5-993,40-20 1715,1 0 0,-1 0-1,1 1 1,-1-1 0,1 0 0,-1 0 0,1 0-1,-1 0 1,1-1 0,-1 1 0,1 0 0,-1-1-1,1 1 1,-1-1 0,1 1 0,0-1 0,-1 0-1,1 1 1,0-1 0,0 0 0,-1 0 0,-1-2-1,-8-9-7197,6 3 3412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16.79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176 105 7613,'0'0'2311,"0"-10"5968,0 9-8157,-1 0-1,1-1 0,0 1 0,0 0 0,-1 0 0,1 0 0,-1 0 0,1 0 0,-1 0 0,1 0 0,-1 0 0,1 0 1,-1 0-1,0 0 0,0 0 0,0 0 0,1 0 0,-1 1 0,0-1 0,0 0 0,0 1 0,0-1 0,0 0 0,0 1 1,0 0-1,0-1 0,-1 1 0,1-1 0,0 1 0,0 0 0,0 0 0,0 0 0,-1 0 0,0 0 0,-1 0 15,1-1-1,-1 1 0,1 1 0,0-1 0,-1 0 0,1 1 0,-1-1 0,1 1 0,0 0 0,-1-1 1,1 1-1,0 0 0,0 0 0,-4 3 0,3 0 179,0-1 0,0 1 0,0 0 0,1 0 0,-1 0 0,-2 8 0,3-8-166,-14 32 1303,2 1 1,-14 61 0,18-61-1079,4-8-117,2 0 0,1 1 1,1-1-1,3 47 1,0-25-314,-1-49 57,1 0 0,0 0 0,0 0 0,0-1 0,0 1 0,0 0 0,0-1 0,0 1 0,1-1 0,-1 1 0,1-1 0,-1 1 0,1-1 0,-1 0 0,1 0 0,0 0 0,0 0 0,-1 0 0,1 0 0,2 0 0,43 18 0,-45-19 0,5 2 0,-1 0 0,1 0 0,-1-1 0,1 0 0,0-1 0,-1 0 0,1 0 1,0 0-1,-1-1 0,1 1 0,-1-2 0,12-2 0,-8 0 0,0 0-1,0-1 1,0 0-1,0 0 1,-1-1 0,0 0-1,9-9 1,-1-1-142,-1 0 0,-1-1 0,0 0 0,-1-2 0,-1 1 1,18-37-1,-24 39-150,-1 0 0,0 0 0,-2 0 0,1 0 0,-2-1 0,2-21 0,-3 3-98,-4-70 0,0 100 423,0 0 0,0 1-1,0-1 1,-1 0 0,1 1 0,-1-1 0,0 1 0,-1 0-1,1 0 1,-1 0 0,0 0 0,1 1 0,-2-1 0,-4-3 0,-13-12 303,17 14-201,-1 0 0,1 1 0,-1-1 0,-1 1-1,-7-5 1,7 6-853,0 0 0,0 0 0,0 1 0,-14-3 0,12 3-992,-1 2 1,1-1 0,-1 1 0,1 0 0,0 1 0,-1 0 0,1 0 0,0 1 0,-12 4 0,-7 4-3236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18.0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11653,'23'1'12159,"2"3"-5026,9 4-3609,21 6-4446,8 1-1653,-22-6 4370,-12-7-1852,-14-9-7889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19.5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164 70 10385,'0'0'535,"1"-9"6572,2-12-4118,1 17-2818,1 0 1,-1 1-1,1 0 0,0 0 0,0 0 1,1 0-1,-1 1 0,0 0 1,1 0-1,0 0 0,10-1 0,-6 1 27,1 0 0,0 1 0,0 0 0,0 1-1,17 2 1,-27-2-82,1 1 0,0-1-1,-1 0 1,1 1-1,0 0 1,-1-1 0,1 1-1,0 0 1,-1 0 0,0 0-1,1 0 1,-1 0 0,1 0-1,-1 1 1,0-1 0,0 0-1,0 1 1,0-1 0,0 1-1,1 1 1,0 1 120,-1-1 0,1 1-1,-1 0 1,0 0 0,0 0 0,0 0 0,-1 0 0,0 0 0,1 4-1,-1-2-29,-1 1 0,1-1-1,-1 0 1,0 0 0,-1 0-1,1 0 1,-1 0 0,0 0-1,0-1 1,-1 1 0,0-1-1,-6 10 1,-2-3-111,-1-1 0,0 0 1,0 0-1,-1-1 0,-1-1 1,0 0-1,0-1 0,0 0 0,-1-1 1,-24 7-1,66-16-504,1 1 0,35 2 0,-59 0 429,0 0 1,0 0-1,0 0 0,0 0 0,0 1 0,0-1 0,0 1 1,-1 0-1,1 0 0,0 1 0,-1-1 0,0 1 1,0 0-1,0-1 0,0 1 0,0 1 0,0-1 0,-1 0 1,4 7-1,-2-4 4,0 1 0,0 0 0,-1 0 0,0 1 0,0-1 0,-1 1 0,0-1 0,0 1 0,1 11 0,-3-13-6,-1-1 1,1 0-1,-1 1 0,0-1 1,0 0-1,0 1 1,-1-1-1,0 0 1,0 0-1,0 0 1,0 0-1,-1-1 1,0 1-1,0-1 1,0 1-1,-5 3 1,3-2-4,-1-1 1,0 0 0,0 0 0,0-1 0,0 0 0,0 0 0,-1 0 0,0-1 0,0 0 0,0 0-1,-9 2 1,3-3-5,0 0-1,-1 0 0,1-2 1,-1 1-1,1-2 0,-1 0 1,-21-4-1,24 3-10,1 0-1,0-1 1,0-1 0,0 1-1,0-1 1,1-1-1,0 0 1,0 0 0,0-1-1,-10-8 1,4-7 0,15 20 0,-1 1 0,1-1 0,0 0 0,-1 1 0,1-1 0,0 1 0,-1-1 0,1 0 0,0 1 0,0-1 0,-1 0 0,1 0 0,0 1 0,0-1 0,0 0 0,0 0 0,0 1 0,0-1 0,0 0 0,0 1 0,0-1 0,0 0 0,1 0 0,-1 1 0,0-1 0,0 0 0,1 1 0,-1-1 0,0 0 0,1 1 0,-1-1 0,1 0 0,3 1-889,0 1-1,0 0 1,0 0-1,0 0 1,0 0-1,0 0 1,4 3-1,-2-1-1759,8 5-8848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0.8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130 75 12089,'-5'-6'8522,"4"6"-8345,-11 7 3426,-8 15-739,10-1-465,-14 44 1,-8 72-1690,31-133-707,-2 13-3,1 0 0,1 0 0,1 0 0,0 0 0,1 0 0,4 20 0,-4-32 0,1-1 0,0 0 0,0 1 0,0-1 0,1 0 0,-1 0 0,1 0 0,0-1 0,0 1 0,1-1 0,-1 0 0,1 1 0,-1-1 0,1-1 0,0 1 0,0-1 0,0 1 0,1-1 0,-1 0 0,0-1 0,8 3 0,0 0 0,1-1 0,0 0 0,-1-1 0,1-1 0,0 0 0,23-1 0,-26-1 0,-1-1 0,0 0 0,0-1 0,-1 0 0,1 0 0,0-1 0,-1 0 0,0-1 0,0 0 0,0 0 0,-1 0 0,13-13 0,-3 1 0,0 0 0,-2-1 0,25-36 0,-31 38 0,0-1 0,-1 0 0,0 0 0,-2 0 0,0-1 0,-1 0 0,-1 0 0,0 0 0,-2-1 0,0 1 0,-1-37 0,-2 50 0,0 1 0,0 0 0,0 0 0,-1 0 0,1 0 0,-1 0 0,0 0 0,0 0 0,-1 0 0,1 1 0,-1-1 0,0 1 0,0 0 0,0 0 0,0 0 0,0 0 0,-1 0 0,1 1 0,-1-1 0,-7-2 0,-8-6 0,0 1 0,-37-12 0,43 18-1,0 0 0,0 1 0,0 1 1,-1 0-1,1 1 0,-1 0 0,1 1 0,-1 0 0,-15 3 0,18-1-511,1 1-1,0-1 1,0 1-1,0 1 1,-11 5-1,14-5-688,0 1-1,0-1 0,0 1 1,1 0-1,0 0 0,-1 1 1,-4 6-1,-32 43-8831,27-24 5016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1.6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11965,'11'3'13782,"11"3"-9298,41 11-3590,-5-12 506,-46-5-1896,1 1 0,-1 0 0,1 1 0,14 4 0,-28-34-9051,1 28 9419,0 0 0,0-1 0,0 1-1,0 0 1,0 0 0,0-1 0,-1 1 0,1 0 0,0 0 0,0-1 0,0 1 0,0 0-1,0 0 1,0 0 0,0-1 0,-1 1 0,1 0 0,0 0 0,0 0 0,0-1 0,-1 1-1,1 0 1,0 0 0,0 0 0,0 0 0,-1 0 0,1 0 0,0-1 0,0 1 0,-1 0-1,1 0 1,0 0 0,0 0 0,-1 0 0,1 0 0,0 0 0,0 0 0,-1 0 0,1 0-1,-10 2-4995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2.04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13257,'0'0'640,"3"1"1248,6 0-735,5 2 379,7-2 252,7 2 180,4 0 24,-1 1-4,-3-1-347,-2 2-473,-5 1-712,-5-1-616,-2 2-1004,-4-11-4453,-1 5 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3.6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95 13133,'10'-2'9024,"-1"-5"-4228,18-23-4020,-13 13 102,-6 7-627,17-15-613,-25 24 406,1 1-1,-1 0 0,1-1 1,0 1-1,-1 0 1,1-1-1,0 1 0,-1 0 1,1 0-1,0-1 1,-1 1-1,1 0 0,0 0 1,0 0-1,-1 0 1,1 0-1,0 0 0,-1 0 1,1 0-1,0 1 1,-1-1-1,1 0 0,0 0 1,-1 0-1,1 1 1,0-1-1,-1 0 0,1 1 1,0-1-1,-1 1 1,1-1-1,-1 1 0,1-1 1,-1 1-1,1-1 0,-1 1 1,0-1-1,1 1 1,-1-1-1,1 2 0,44 83 2413,-43-81-2521,1-1 1,-1 1-1,1-1 0,0 1 0,0-1 1,0 0-1,0 0 0,1 0 1,0 0-1,-1-1 0,1 0 1,0 1-1,0-1 0,0-1 0,0 1 1,0 0-1,1-1 0,-1 0 1,0 0-1,1-1 0,-1 1 1,1-1-1,-1 0 0,1 0 0,-1 0 1,1 0-1,-1-1 0,0 0 1,1 0-1,-1 0 0,7-3 1,-6 2-149,0 0 1,0 0 0,0 0 0,0 0 0,0-1 0,-1 0-1,1 0 1,-1 0 0,0-1 0,0 1 0,0-1 0,0 0-1,-1 0 1,1 0 0,-1-1 0,0 1 0,0-1 0,-1 0-1,1 1 1,-1-1 0,0-1 0,-1 1 0,1 0 0,-1 0-1,1-11 1,-5 1 1495,-6 24 1413,-1 3-2651,-30 33 738,2 3 0,2 1 0,-45 80 0,24-36-477,49-81-256,-9 14-23,1 0-1,1 2 1,-16 39 0,31-103-23797,0 21 19277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3.95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16 12185,'0'0'522,"22"-7"3989,198 3 3903,-141 5-10606,-1-2-6915,-66-1 4331,-5 0-1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24.9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260 71 11617,'-31'0'5659,"24"0"-5203,0 0 1,0 0-1,1 0 1,-1 1-1,0 0 1,0 0-1,1 1 1,-1 0-1,1 0 1,-1 0-1,1 1 1,0 0-1,0 0 1,0 1-1,1 0 1,-1 0-1,1 0 1,0 0-1,0 1 1,0 0-1,0 0 1,1 0-1,-7 12 1,-2 4 411,1 0 1,2 0-1,0 1 1,-13 41-1,20-51-850,0 1-1,1 0 1,0 0-1,1-1 1,1 1-1,0 0 1,1 0-1,0 0 1,1 0-1,5 20 1,-5-28-18,0 1 0,0-1 0,1 0 0,-1 0 0,1 0 0,1 0 0,-1-1 0,1 1 0,0-1 0,0 0 0,0 0 0,0 0 0,1-1 0,-1 1 0,1-1 0,0 0 0,0-1 0,0 1 0,0-1 0,1 0 0,-1 0 0,8 1 0,3 1 0,1-1 0,0-1 0,0 0 0,0-2 0,0 0 0,21-2 0,-25-1-15,0 1 0,0-2-1,0 1 1,0-2 0,-1 0 0,0 0 0,0-1 0,0-1-1,-1 0 1,0-1 0,0 0 0,-1 0 0,0-1 0,0 0-1,-1-1 1,-1 0 0,1-1 0,-1 0 0,-1 0 0,0 0-1,-1-1 1,0 0 0,-1 0 0,0-1 0,-1 0 0,-1 0-1,0 0 1,3-23 0,-4 17-149,-1-1 0,-1 1 1,-1 0-1,-1 0 0,-6-32 0,6 44 183,0 0 0,-1 0-1,1 1 1,-1-1 0,-1 1-1,1 0 1,-1 0 0,0 0-1,-1 0 1,1 1 0,-1 0-1,0 0 1,0 0 0,-1 0-1,1 1 1,-1 0 0,0 0-1,-11-5 1,9 6 35,0 0 0,-1 0 0,-15-4 1,-29 4-3778,1 11-3691,4 11-3444,25-7 5901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47.98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0 141 7529,'4'-2'13767,"14"-10"-12668,14-27-545,-24 29-532,0-1 0,0 1 1,1 1-1,0 0 0,12-9 0,-18 16 10,1-1-1,0 1 1,0 0-1,0 0 1,-1 1 0,2-1-1,-1 1 1,0 0-1,0 0 1,0 0-1,0 1 1,8-1 0,-11 1 41,1 0 0,0 1 1,0-1-1,-1 1 0,1-1 1,0 1-1,-1-1 0,1 1 1,0 0-1,-1 0 0,1 0 1,-1 0-1,1 0 0,-1 0 1,0 0-1,1 1 0,-1-1 1,0 0-1,0 1 1,0-1-1,0 1 0,0-1 1,0 1-1,0-1 0,0 1 1,-1 0-1,1-1 0,-1 1 1,1 0-1,-1 3 0,4 17 562,-4-17-456,1 0-1,-1 0 1,2 0-1,-1 0 1,0 0-1,4 7 1,-4-11-145,0 1-1,0 0 1,0-1-1,1 0 1,-1 1-1,1-1 0,-1 1 1,1-1-1,-1 0 1,1 0-1,0 0 1,-1 0-1,1 0 1,0 0-1,0-1 1,0 1-1,0-1 1,-1 1-1,1-1 1,0 0-1,3 1 1,1-1-72,0 0 0,1 0 0,-1 0 1,0-1-1,0 0 0,0 0 0,0 0 0,0-1 0,0 0 0,0 0 1,0 0-1,0-1 0,-1 0 0,0 0 0,1-1 0,5-4 0,-5 3-34,0-1 0,0 0-1,-1 0 1,1 0 0,-1-1-1,-1 1 1,1-1-1,-1-1 1,0 1 0,-1 0-1,5-14 1,-16 39 1432,-1-1 1,-16 25 0,-6 11-264,-66 161-373,41-84-736,4-22 0,48-98-940,9-38-20462,-1 13 16221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48.35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23 8393,'3'-3'9199,"13"5"-4841,29 7-2367,-26-5-377,18 2-406,0-3 0,48 0 0,-83-3-1432,0 0 0,0 0 0,1 0 0,-1 0 0,0-1 0,0 1 0,0-1 0,0 0 0,0 1 0,0-1 0,0 0 0,0 0-1,0 0 1,0-1 0,0 1 0,-1 0 0,1-1 0,1-1 0,23-14-7844,-15 10 2455,-4 1 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49.87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243 139 9165,'-2'-1'231,"1"1"1,-1 0 0,1-1-1,-1 1 1,1-1 0,0 0-1,-1 1 1,1-1 0,0 0-1,0 0 1,-1 0 0,1 0-1,0 0 1,0 0 0,0 0-1,0 0 1,0-1-1,0 1 1,1 0 0,-1-1-1,0 1 1,1 0 0,-1-1-1,1 1 1,-1-1 0,1 1-1,0-1 1,-1 1 0,1-1-1,0 1 1,0-1 0,0 1-1,0-1 1,0 1-1,1-1 1,-1 1 0,0-1-1,1 1 1,-1 0 0,1-1-1,-1 1 1,2-3 0,1-2 34,1 1 0,-1 0 0,1 0 0,0 0 0,0 0 0,0 0 0,1 1 0,-1 0 0,8-5 0,-7 5-168,1 0 1,0 0-1,1 1 1,-1 0-1,1 0 0,-1 1 1,1-1-1,0 1 0,0 1 1,0-1-1,0 1 1,0 1-1,0-1 0,1 1 1,7 1-1,-14-1-84,0 1 0,0-1 0,0 1 0,0-1-1,0 1 1,0-1 0,0 1 0,0 0 0,0 0 0,-1-1 0,1 1-1,0 0 1,-1 0 0,1 0 0,0 0 0,-1 0 0,1 0 0,-1 0-1,1 0 1,-1 0 0,1 0 0,-1 0 0,0 0 0,0 0 0,0 0-1,1 0 1,-1 2 0,1 38 169,-1-31-135,0 2-30,0-1 1,-1 1-1,0 0 1,-1-1-1,0 1 1,-1-1-1,0 1 1,-1-1-1,0 0 1,-1-1-1,0 1 1,-1-1-1,0 0 0,0 0 1,-1-1-1,-11 12 1,9-11 38,0 0 1,0 0-1,-1-1 1,-1 0-1,-14 9 1,19-15 77,-1 1-1,0-1 1,0 0 0,0 0 0,0-1 0,0 0-1,-1-1 1,1 1 0,-1-1 0,-13 0-1,-4-2 374,17 1-423,-1-1-1,1 2 0,-1-1 1,1 1-1,-12 3 0,17-3-98,0 0 0,0 0 0,0 1-1,0-1 1,0 1 0,1 0 0,-1 0 0,0 0-1,1 0 1,0 0 0,-1 1 0,1-1-1,0 1 1,0-1 0,1 1 0,-1 0 0,-2 5-1,-2 7 221,1 0 0,0 0 0,2 1 0,-1-1 0,2 1 0,0 0-1,1 27 1,38-50 478,-23 2-638,-1 0 0,20-10 0,-23 10-130,1-1-1,0 2 1,0 0 0,21-5-1,-30 9 113,-1 0 0,0 0-1,0 0 1,1 0-1,-1 1 1,0-1 0,0 1-1,0-1 1,1 0-1,-1 1 1,0 0 0,0-1-1,0 1 1,0 0-1,0 0 1,0-1 0,0 1-1,0 0 1,-1 0-1,1 0 1,1 1 0,18 29 1123,-10-15-439,-9-14-638,0 0-1,0 0 0,0 0 1,1-1-1,-1 1 0,1-1 1,-1 1-1,1-1 0,-1 1 1,1-1-1,0 0 1,0 0-1,0 0 0,3 2 1,-1-3-510,0-1 0,0 1-1,0-1 1,0 0 0,0 0 0,-1 0 0,1-1 0,6-3 0,0 2-907,18-9-2629,-9-3-1727,-6-1-154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0.79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 5525,'14'-8'23691,"-13"14"-22442,-1-4-1801,0-1 1,0 0-1,1 1 0,-1-1 1,1 1-1,-1-1 1,1 0-1,0 1 0,-1-1 1,1 0-1,0 0 1,1 2-1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1.16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48 1 12749,'-2'0'500,"1"0"124,-2 0 88,-1 1 136,-1 1 117,0 3 71,-1 2 72,-1 1 24,1 2 8,3-2-284,0 0-224,0 0-252,3-4-556,36 0-4324,-30-4-1,3-2 1,1-6-1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2.15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46 245 11917,'2'-2'5136,"12"-12"-3061,-3 7-1458,22-14 676,38-31 1,-63 45-1302,0 0 0,0-1 1,-1 1-1,0-1 0,0-1 0,-1 0 0,0 0 1,-1 0-1,8-17 0,-12 24-5,-1 0 0,1 0-1,0 0 1,-1 0 0,1 0 0,-1 0 0,0 0 0,0-1-1,0 1 1,0 0 0,0 0 0,0 0 0,0-1-1,-1 1 1,1 0 0,-1 0 0,0-2 0,0 3 24,0 0 1,0 0-1,0 0 1,1 1-1,-1-1 1,0 1-1,0-1 1,0 0 0,0 1-1,0 0 1,0-1-1,0 1 1,0-1-1,0 1 1,-1 0-1,1 0 1,0 0 0,0 0-1,0 0 1,0 0-1,0 0 1,0 0-1,0 0 1,0 0-1,-1 1 1,1-1 0,0 0-1,0 1 1,0-1-1,0 1 1,0-1-1,0 1 1,-1 1-1,-1-1 89,0 1-1,0 0 1,0 0 0,0 1-1,1-1 1,-1 1-1,1-1 1,0 1-1,0 0 1,0 0-1,-3 5 1,-17 41 1023,8-17-582,-2 5-73,-14 42 1,-2 6-92,8-22-150,13-32-126,-19 37 0,26-54-583,9-9-1384,17-7-2421,-15 1 3645,-5 1 151,-1-1 0,0 1 1,1 0-1,-1 0 0,0 0 0,0-1 1,1 1-1,-1-1 0,0 1 0,0-1 1,1 1-1,-1-1 0,0 0 1,0 0-1,0 1 0,2-3 0,0-1-1031,11-8-3411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3.1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250 2 8973,'-29'-1'7326,"20"3"-6812,1 1 0,0 0 0,0 0-1,1 1 1,-1 0 0,1 0-1,-1 1 1,2 0 0,-1 1-1,0-1 1,1 1 0,-11 13-1,1 2 839,0 0 0,-24 45-1,33-53-1065,0 0-1,2 1 0,0 0 0,0 1 0,1-1 0,1 1 0,0-1 0,1 1 0,1 0 1,0 0-1,1 0 0,3 19 0,-3-31-276,1 0-1,-1-1 1,1 1 0,-1 0-1,1-1 1,0 1 0,0-1 0,1 1-1,-1-1 1,0 1 0,1-1 0,-1 0-1,1 0 1,0 0 0,0 0-1,0 0 1,0 0 0,4 3 0,-2-3 6,1 1-1,0-1 1,-1 0 0,1 0 0,0-1 0,0 0 0,0 1 0,0-2 0,8 2 0,0-2-10,0 0-1,-1-1 1,1 0 0,0-1 0,-1-1 0,1 0 0,16-6 0,-15 3-139,-1 0 0,0-2 1,0 1-1,-1-2 0,0 1 0,0-2 1,-1 1-1,0-2 0,-1 1 0,0-2 1,-1 1-1,16-25 0,-19 25 1,0-1 1,0 0-1,-1 0 0,-1 0 1,0 0-1,-1-1 0,0 1 0,-1-1 1,0 0-1,-1 0 0,-1 0 0,0 0 1,0 0-1,-1 0 0,-4-15 0,5 25 123,-1 0 0,0 0 0,0 1 0,0-1 0,-1 0-1,1 0 1,-1 1 0,1-1 0,-1 1 0,0-1 0,0 1-1,0 0 1,0 0 0,0 0 0,-1 0 0,1 0 0,-5-3-1,2 3 109,-1-1-1,1 1 0,-1 0 1,1 1-1,-1-1 0,0 1 1,0 0-1,-10 0 0,4 1-518,0 0-1,0 1 1,-20 4 0,21-3-1546,1 1 0,1 0 0,-17 7 0,11-1-2626,2-2 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4.16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144 128 11705,'0'-1'139,"0"1"0,0 0 0,0-1 0,0 1 0,0 0 0,0-1 0,0 1 0,0 0 0,0-1 0,0 1 0,0 0 0,0-1-1,0 1 1,-1 0 0,1-1 0,0 1 0,0 0 0,0 0 0,0-1 0,0 1 0,-1 0 0,1 0 0,0-1 0,0 1 0,-1 0 0,1 0 0,0 0 0,0-1 0,-1 1 0,1 0 0,0 0 0,-1 0 0,1 0-1,0 0 1,0 0 0,-1-1 0,1 1 0,0 0 0,-1 0 0,-15 6 2396,-12 18 127,15-5-1222,0 1-1,2 1 1,1-1-1,0 2 1,-11 37 0,17-45-1273,1 1-1,0 0 1,1 0 0,1 1 0,0-1 0,1 0 0,0 0 0,2 1 0,4 25 0,-5-36-167,1 0 0,-1 0 0,1 0 0,0 0 0,1-1 0,-1 1 0,1-1 0,-1 1 0,1-1 0,1 0 0,-1 0 0,1 0 0,-1-1 0,1 1 0,0-1 0,0 0 0,0 0 0,1 0 0,-1-1 0,1 1 0,0-1 0,-1 0 0,1 0 0,0-1 0,0 0 0,0 0 0,0 0 0,1 0 0,5-1 0,0 1 0,0-2 0,1 1 0,-1-2 0,0 1 0,0-2 0,-1 1 0,1-2 0,0 1 0,-1-1 0,0-1 0,0 0 0,14-9 0,-10 4-60,1 0 0,-2-1 0,1-1 0,-2 0 0,1-1 1,-2 0-1,0-1 0,0 0 0,-2 0 0,1-1 0,-2-1 0,0 0 0,-1 0 0,-1 0 0,0-1 0,-1 0 1,-1 0-1,0 0 0,1-32 0,-3 30 20,-2-1 1,0 1-1,-1-1 1,-6-32-1,6 48 26,0 0-1,0 0 1,0-1-1,-1 1 1,1 0-1,-1 0 1,0 0-1,0 1 1,0-1-1,-1 0 1,0 1 0,1 0-1,-1-1 1,0 1-1,0 0 1,-1 1-1,1-1 1,-1 0-1,1 1 1,-1 0-1,0 0 1,0 0-1,0 0 1,0 1 0,0-1-1,0 1 1,-5-1-1,-6 0-312,0 1 0,0 1 0,0 0 0,0 1-1,0 0 1,-20 5 0,-24 11-3306,0 3-3943,20-6-250,16-6 3009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5.3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35 0 14149,'-3'1'419,"1"0"1,0 0-1,0 0 0,0 0 0,0 0 0,0 1 0,1-1 0,-1 1 0,0-1 0,1 1 1,-1 0-1,1-1 0,-1 1 0,1 0 0,0 0 0,0 0 0,-2 3 0,3-4-342,0-1-1,0 0 1,-1 1-1,1-1 0,0 0 1,0 1-1,-1-1 1,1 0-1,0 1 1,0-1-1,0 1 0,0-1 1,0 0-1,0 1 1,0-1-1,0 1 1,0-1-1,0 1 1,0-1-1,0 0 0,0 1 1,0-1-1,0 1 1,0-1-1,0 0 1,0 1-1,1-1 0,-1 1 1,0 0-1,2-2-70,-1 1 0,1 0-1,-1-1 1,0 1 0,1-1-1,-1 0 1,0 1 0,0-1-1,1 0 1,-1 0 0,0 1-1,0-1 1,0 0 0,0 0-1,1-2 1,11-7-235,-15 17 93,-9 21-165,13-12-2278,-2-16 2331,23-9-16116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6.2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55 90 11657,'1'-6'402,"-1"0"-1,1 1 0,1-1 1,-1 1-1,1-1 1,0 1-1,0-1 1,0 1-1,7-10 1,4-9 3208,-14 28-3042,0 1-1,0 0 1,1 0 0,0 0 0,0 0-1,2 10 1,-1 4 171,-1-6-396,-1-6-119,1 0 1,0 0-1,1 0 0,0 0 1,0-1-1,2 10 0,-2-14-212,0 0 0,0 0-1,0 0 1,0-1 0,0 1 0,1 0-1,-1-1 1,0 1 0,1-1 0,-1 0-1,1 1 1,-1-1 0,1 0-1,0 0 1,-1 0 0,1 0 0,0 0-1,0-1 1,0 1 0,0 0 0,0-1-1,0 1 1,0-1 0,0 0 0,0 0-1,3 0 1,4 1-159,1-2 0,-1 1 0,1-1 0,0-1 0,-1 1 0,0-2 0,0 1 0,1-1 0,-1-1 1,9-5-1,-13 7 103,0 0 1,-1-1 0,1 0-1,-1 0 1,0 0 0,0-1-1,0 0 1,0 1 0,-1-1-1,1 0 1,-1-1 0,0 1-1,0-1 1,-1 1 0,1-1-1,-1 0 1,0 0 0,-1 0 0,3-9-1,-49 51 3646,15-7-1609,-49 64 0,34-28-1275,-41 78 1,84-140-819,-4 7-315,0 1 1,0-1-1,1 1 1,-6 22-1,10-29-2422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6.60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13265,'0'0'1284,"4"0"-440,3 0 136,5 0 101,7 0 51,5 0 36,1 0 24,4 0 8,-3 0-400,-2 0-480,-2 0-672,15 0-1640,-22 0-2192,-1 0-1,-1 0 1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7.47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203 51 13337,'-1'-1'176,"1"1"0,0-1 0,-1 1 0,1 0 0,-1-1 0,1 1 0,0 0 0,-1-1 0,1 1 0,-1 0 0,1 0 0,-1-1 0,0 1 0,1 0 0,-1 0 0,1 0 0,-1 0 0,1 0 0,-1 0 0,1 0 0,-1 0 0,1 0 0,-1 0 0,0 0 0,1 0 0,-1 0 0,1 0 0,-1 1 0,1-1 0,-1 0 0,1 0 0,-1 1 0,1-1 0,-1 1 0,-21 7 1440,13-3-1009,1 0 0,0 1 0,1 0 1,-1 0-1,1 1 0,1 0 0,-12 14 0,6-4 626,0 0 0,-14 30 0,18-30-566,1 0-1,1 1 1,-8 34-1,12-41-618,0-1 0,1 1 0,0 0 0,1 0 0,0-1 0,1 1 0,0 0 0,3 14 0,-2-20-71,1 0 0,-1 1 0,1-1 0,0 0-1,0 0 1,1-1 0,-1 1 0,1-1 0,0 1 0,0-1 0,1 0 0,-1-1 0,1 1 0,0-1-1,0 0 1,0 0 0,0 0 0,1-1 0,-1 0 0,1 0 0,-1 0 0,1-1 0,10 2-1,-3-1-305,-1 0 0,1-1 0,0-1-1,-1 0 1,1 0 0,0-2 0,-1 1-1,1-1 1,-1-1 0,14-5 0,-13 2-94,1-1 1,-1-1 0,-1 0 0,1 0-1,-1-1 1,-1-1 0,0 0 0,0-1-1,16-20 1,-15 16 290,-1-1-1,-1 0 0,0-1 1,-1 0-1,-1-1 0,0 0 0,5-20 1,-10 24 137,0 0 0,-1 0 1,0-1-1,-1 1 0,-1 0 0,-1-1 1,0 1-1,0 0 0,-5-19 0,4 30 9,1 0 0,-1 0 0,1 1-1,-1-1 1,0 1 0,0-1-1,0 1 1,0-1 0,0 1-1,0 0 1,-1 0 0,1 0 0,-1 0-1,1 1 1,-1-1 0,0 1-1,0-1 1,0 1 0,0 0 0,0 0-1,0 0 1,0 1 0,-4-1-1,-9-1-3,-1 0-1,1 1 1,-22 2-1,13 0-252,20-1-274,1 0 0,-1 0 0,0 0-1,1-1 1,-1 0 0,1 0 0,-1 0 0,1 0 0,0-1 0,0 0 0,-8-4 0,-9 1-8116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7.96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13441,'2'0'772,"5"1"144,3 1 116,9-1 101,4 0 127,6 3 28,0-3-40,0 2-136,-4-1-224,-5 1-964,-4 0-1296,-9-1-2956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3:58.34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16542,'0'2'1668,"4"2"-504,7 0 68,3 1 36,6-1-84,9-3-444,3 2-492,38-3-1820,-43 0-2920,-5 0-1,-5 0 1,-3 0-1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4.85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242 16 7233,'0'0'11465,"20"-15"-2444,-21 21-8934,-1 0 0,1 0-1,-1 0 1,-1 0 0,1 0-1,-1-1 1,0 1 0,0-1-1,0 0 1,-7 8 0,-9 16 137,4 0-73,-4 5 233,-16 40-1,37-77-353,1 1 0,-1 0-1,0 0 1,1 0-1,0 1 1,-1-1-1,1 0 1,0 1-1,0 0 1,0 0 0,0-1-1,0 2 1,0-1-1,0 0 1,0 1-1,0-1 1,0 1 0,4 0-1,7-1-129,0 0 0,0 1 0,22 3 0,-34-3 98,-1 1 0,0 0 0,0-1 0,1 1 0,-1 0 0,0 0 0,0-1 0,0 1-1,0 0 1,0 0 0,0 0 0,0 0 0,-1 1 0,1-1 0,0 0 0,-1 0 0,1 0-1,0 1 1,-1-1 0,1 0 0,-1 0 0,0 1 0,0-1 0,1 1 0,-1-1 0,0 0 0,0 3-1,0 46 35,0-34-5,-1-9-18,0 1 0,0-1 0,-1 1 0,0-1 0,0 0 0,-1 1 0,0-1 0,0 0 0,0 0 0,-1-1 0,0 1 0,-6 6 0,4-4 70,-1-1 0,0-1 0,0 1 0,-1-1 0,0-1 0,0 1 0,-1-1 0,-14 7 0,16-10 28,0-1 0,-1 0 0,1 0-1,-1-1 1,0 0 0,1 0-1,-1-1 1,0 0 0,0-1 0,1 1-1,-1-2 1,0 1 0,-7-3-1,11 3-71,0 0-1,0-1 1,0 0-1,0 1 0,0-2 1,1 1-1,-1 0 0,0-1 1,1 1-1,0-1 0,-4-3 1,6 4-33,-1 0 1,1-1 0,0 1-1,-1 0 1,1 0 0,0 0-1,0-1 1,1 1-1,-1 0 1,0-1 0,1 1-1,-1-1 1,1 1 0,0-1-1,0 1 1,0-1 0,0 1-1,1-1 1,-1 1-1,1-4 1,3 4 39,1 8-419,4 12-1544,-8-17 1181,10 10-3837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5.50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9 21 9297,'-9'-8'15258,"17"5"-14644,0 1 0,0 1 0,1-1 0,-1 1 0,0 0 1,12 1-1,-11 0-210,17-1 406,-1-1 297,37 3 1,-59 0-1673,0-1-1,0 1 1,0 0 0,0 0 0,-1 0-1,1 1 1,0-1 0,3 3-1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6.3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184 89 10821,'-1'0'181,"1"0"0,0 0 0,0-1 0,-1 1 0,1 0 0,0 0-1,0-1 1,0 1 0,-1 0 0,1-1 0,0 1 0,0 0 0,0 0 0,0-1 0,0 1 0,-1 0 0,1-1 0,0 1-1,0 0 1,0-1 0,0 1 0,0 0 0,0-1 0,0 1 0,0 0 0,0-1 0,0 1 0,0 0 0,0-1 0,1 1 0,-1 0-1,0-1 1,0 1 0,1-1 0,-2 2-44,1-1-1,0 0 0,-1 0 1,1 1-1,0-1 0,-1 0 1,1 0-1,0 0 1,-1 0-1,1 1 0,0-1 1,-1 0-1,1 0 1,0 0-1,-1 0 0,1 0 1,0 0-1,-1 0 0,1 0 1,-1 0-1,1 0 1,0 0-1,-1 0 0,1 0 1,0 0-1,-1 0 0,1-1 1,0 1-1,-1 0 1,1 0-1,0 0 0,-1 0 1,1-1-1,0 1 1,-1 0-1,1 0 0,0-1 1,0 1-1,-1 0 0,1 0 1,0-1-1,0 1 1,-1 0-1,1-1 0,0 1 1,0 0-1,0-1 0,0 1 1,0-1-1,0 1 1,0 0-1,-1-1 0,1 1 1,0 0-1,0-1 1,0 1-1,1-1 0,-1 1 1,0 0-1,0-1 0,0 1 1,0 0-1,0-1 1,0 1-1,0 0 0,1-1 1,-1 1-1,-7 4 284,0 0-1,1 1 1,-1 0-1,1 0 1,0 1-1,1 0 1,-1 0-1,1 0 1,0 0-1,-4 9 1,-8 14 363,-14 34 1,21-43-650,2-2-132,2 0 0,0 0 0,0 0 0,2 1 0,0 0 0,1 0 0,1 0 0,1 0 0,1 0 0,0 0 0,5 26 0,-5-43-1,0 0 1,1 0-1,-1 0 0,1 0 0,0 0 1,0 0-1,-1 0 0,1 0 1,1 0-1,-1 0 0,0-1 0,0 1 1,1 0-1,-1-1 0,1 1 1,-1-1-1,1 1 0,0-1 0,-1 0 1,4 2-1,-1-1-9,-1-1 0,0 0-1,1 0 1,-1-1 0,1 1 0,-1-1 0,1 0 0,0 0 0,-1 0 0,1 0-1,5-1 1,1-1-70,1-1 0,-1 0 0,0-1 0,0 0 0,-1 0 0,1-1 0,15-10 0,-4-1-31,-1-2 0,-1 0 1,0-1-1,-1-1 1,-2-1-1,0 0 0,-1-1 1,-1-1-1,-1 0 0,-1-1 1,14-38-1,-23 52 97,0-1-1,-1 0 1,0 0 0,0 1-1,-1-1 1,-1 0 0,-1-19-1,0 26-12,1 1 0,-1-1 0,0 0 0,0 0 0,0 1 0,0-1 0,-1 1 0,1-1 0,-1 1-1,0-1 1,0 1 0,0 0 0,-1 0 0,1 0 0,-1 0 0,0 0 0,1 1 0,-1-1 0,0 1 0,-1 0-1,1 0 1,0 0 0,-1 0 0,-6-2 0,1 1-430,-1 1 0,0 0 1,1 0-1,-1 1 0,-17 0 0,25 1 169,-1 0 0,1 0 0,0 0 0,0-1 0,0 1 0,0-1 0,-1 1 0,1-1 0,0 0 0,0 0 0,0 0 0,0 0 0,1 0 0,-4-3 0,4 3 34,0 1 0,0-1 0,0 0 1,0 0-1,0 1 0,0-1 0,0 1 0,0-1 1,0 1-1,0-1 0,0 1 0,-1 0 0,1-1 1,0 1-1,0 0 0,0 0 0,0 0 1,-1 0-1,1 0 0,0 0 0,0 0 0,0 0 1,-1 1-1,1-1 0,0 0 0,0 1 1,0-1-1,0 1 0,0-1 0,-2 2 0,-17 11-4820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6.9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102 1 14693,'0'0'3125,"0"5"-1861,0 4 220,-1 4 176,-4 6 60,-6 9 20,-2 1-740,-6 4-696,-1 0-828,3-9-4768,6-2-1,7-8 1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8.0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292 68 4272,'0'0'336,"-1"-34"5554,6 1 7590,-12 50-12435,-1-1 0,-1 1 0,0-2 1,-16 20-1,-2 6 80,-169 251 1264,193-288-2475,-9 15-786,37-28-2798,-2 5 3406,1 0 0,0 2 0,0 0 0,0 2 1,1 1-1,-1 0 0,33 8 0,-37-2 89,12 2-1238,-18-9-3719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4-20T12:04:18.36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276 0 11965,'-3'2'4502,"-15"11"-2716,-7 17 849,0 1 0,-37 64 0,-27 75 1442,64-109-2552,9-21-4877,4-14-7054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5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0 152 9393,'1'-5'9604,"0"-3"-4949,12-39-4671,25-44-101,-37 98 94,-1 0 1,1 0-1,0 0 1,4 11-1,0 3 12,-5-17 11,1 1 0,0-1 0,0 1 0,1-1 1,-1 0-1,1 1 0,0-1 0,0 0 0,0 0 1,1 0-1,-1-1 0,1 1 0,5 5 0,-5-7-8,-1 0 0,1-1 0,-1 0 0,1 1 0,-1-1 0,1 0 0,0 0 0,0-1 0,-1 1 0,1 0 0,0-1 0,0 0 0,0 0 0,0 0 0,0 0 0,-1 0 0,1 0 0,0-1 0,0 1 0,0-1 0,-1 0 0,6-2 0,2-1-63,1 0-1,-1-1 0,0-1 0,0 0 0,17-13 0,-23 15 28,1 1 0,-1-1 0,0 0 0,0 0 0,-1-1 0,1 1 0,-1-1 0,0 0 0,0 0 0,-1 0 0,1 0-1,-1 0 1,3-11 0,-63 234 626,30-26 148,9-46-6003,18-142 3204,1 2-1394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0.86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75 8901,'0'0'708,"-3"0"804,1 0-648,11 0 96,4 0 28,12-3 12,3-1 4,9 0 5,-3-1-649,2-2-312,-5 3-312,-1-2-681,-4-14-2283,-4 14 0,-6-1 0,-3-1-1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1.58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259 95 10317,'-3'5'276,"0"-1"-6,1 0 0,-1 0 0,0 0 0,0 0 0,-1-1 0,1 1 0,-1-1 0,0 0 0,-8 6 0,12-9-231,-1 0 1,1 0-1,-1 0 1,1 0-1,-1 0 1,1 0 0,0-1-1,-1 1 1,1 0-1,-1 0 1,1 0-1,-1 0 1,1-1 0,-1 1-1,1 0 1,0 0-1,-1-1 1,1 1-1,-1 0 1,1-1 0,0 1-1,-1 0 1,1-1-1,0 1 1,0-1-1,-1 1 1,1 0 0,0-1-1,0 1 1,0-1-1,-1 1 1,1-1-1,0 1 1,0-1 0,0 1-1,0-1 1,0 1-1,0-1 1,0 1-1,0-1 1,0 0 0,-1-27 158,1 24-95,0-1-77,1-1 1,-1 1-1,1 0 1,0-1-1,1 1 1,-1 0-1,1 0 0,0 0 1,0 0-1,4-6 1,-5 9-8,1-1 0,-1 1-1,1 0 1,0 0 0,0 0 0,0 0 0,0 0 0,0 0 0,0 0 0,0 1 0,1-1 0,-1 1 0,1 0 0,-1-1 0,1 1 0,-1 0 0,1 1-1,0-1 1,-1 0 0,1 1 0,0-1 0,3 1 0,-5 0 8,0 0 0,0 0 0,0 0-1,0 1 1,0-1 0,0 0 0,0 0 0,0 1 0,0-1 0,0 1-1,0-1 1,0 1 0,0-1 0,0 1 0,-1-1 0,1 1-1,0 0 1,0 0 0,-1-1 0,1 1 0,0 0 0,-1 0-1,1 0 1,0 1 0,0 1 40,1 1 0,-1-1 0,0 1 0,0-1 0,-1 1 0,1 0 0,-1 4-1,1 10 191,-2-1-1,-3 22 1,3-32-166,-4 26 267,-1 0 1,-2 0-1,-1-1 1,-16 38-1,19-54-179,-1-1 0,-1 0-1,0 0 1,-2-1 0,1 0 0,-2-1-1,1 0 1,-2 0 0,0-1 0,-18 14-1,25-23-109,1 0-1,-1-1 1,0 1-1,0-1 1,0 0 0,0-1-1,-1 1 1,1-1-1,0 0 1,-1 0-1,1-1 1,-1 0-1,1 1 1,-7-2-1,10 1-49,0-1-1,0 1 0,0-1 0,0 1 1,0-1-1,1 0 0,-1 1 0,0-1 0,0 0 1,1 0-1,-1 0 0,1 0 0,-1-1 1,1 1-1,-1 0 0,1-1 0,-2-1 0,2 1-19,0 0 0,0 0 0,0-1 0,1 1 0,-1 0 0,1 0 0,-1-1 0,1 1 0,0 0 0,0-1 0,0 1 0,0 0-1,0-1 1,0 1 0,1 0 0,-1 0 0,2-5 0,1 0-15,0 1-1,0 0 1,1 0-1,0 0 0,0 0 1,0 0-1,0 1 1,1-1-1,0 1 1,0 1-1,1-1 1,-1 1-1,1 0 1,0 0-1,0 0 0,1 1 1,-1 0-1,1 0 1,-1 1-1,1-1 1,0 2-1,8-2 1,-8 1 16,1 0 1,-1 1-1,1 0 1,0 0 0,-1 1-1,1 0 1,0 1-1,-1-1 1,1 1 0,0 1-1,-1-1 1,0 2-1,1-1 1,-1 1 0,0 0-1,0 0 1,0 1-1,-1-1 1,1 2-1,8 6 1,43 65-244,-48-70-1423,7-4-5193,-13-2 4972,2 0-2153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2.15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0 11017,'0'77'5935,"13"-120"-4913,-5 25-424,-10 25-334,-5 20-3535,6-22 2020,0-1 0,0 1 0,-1-1 0,1 1 0,-1-1 1,-3 6-1,2-6-2150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48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0 160 10869,'0'6'6741,"1"25"-5461,-1-24-1128,0 16 314,0 0 0,1 0 0,2-1 0,0 1 0,9 30 0,-11-48-431,0 0 0,1-1 0,0 1 0,0-1-1,1 0 1,-1 0 0,1 0 0,0 0 0,0 0 0,0 0 0,0-1 0,1 1 0,-1-1 0,1 0 0,0 0 0,0-1 0,0 1 0,0-1 0,1 0 0,-1 0 0,1 0-1,-1 0 1,1-1 0,-1 0 0,1 0 0,0 0 0,0 0 0,0-1 0,-1 0 0,1 0 0,0 0 0,7-2 0,-6 1-25,1 0-1,-1 0 1,0-1 0,0 1-1,0-1 1,0-1 0,0 1 0,0-1-1,-1 0 1,1-1 0,-1 1 0,0-1-1,0 0 1,9-9 0,-8 6 2,-1-1 0,1 1 1,-1-1-1,-1 0 0,1-1 1,-2 1-1,1-1 0,-1 0 1,3-13-1,-2 7 3,-2 1-1,0 0 1,-1-1 0,0 1-1,-2-1 1,1 1-1,-2-1 1,0 1 0,0-1-1,-1 1 1,-1 0 0,-1 0-1,-6-14 1,7 20-9,-1 0 1,0 0-1,0 0 1,-1 1-1,0-1 1,0 1-1,0 1 0,-1-1 1,-8-5-1,12 10-12,1 0-1,-1 1 1,0-1-1,0 1 0,0 0 1,0-1-1,0 1 1,0 0-1,0 1 0,0-1 1,0 1-1,0-1 1,0 1-1,0 0 0,-1 0 1,1 0-1,0 0 1,0 1-1,0 0 0,0-1 1,0 1-1,0 0 1,0 0-1,0 1 0,0-1 1,0 0-1,0 1 1,1 0-1,-6 4 0,2-1-235,1 1 0,-1 1 0,1-1 0,0 1 0,1 0 0,0 0 0,0 0 1,0 1-1,1-1 0,0 1 0,0 0 0,1 0 0,0 0 0,-1 13 0,0 3-2725,1 1 1,1-1 0,5 41 0,1-29-951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3.8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12565,'0'0'384,"0"14"1538,0 133 2801,0 1-3300,6-126-3564,1-19-1451,0-14-743,0-10 691,2-9-1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39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2 132 13261,'0'-29'643,"-1"15"-156,1 0 1,0 0-1,4-21 0,-2 49 148,-1 0-1,2-1 1,-1 1 0,7 15 0,-8-25-575,0-1 0,1 1 0,0-1 0,-1 0 0,1 1-1,0-1 1,1 0 0,-1-1 0,0 1 0,1 0 0,0 0 0,-1-1 0,1 0 0,0 0-1,0 1 1,1-2 0,5 4 0,-3-3-29,0 0 0,0-1 0,0 1 1,0-1-1,0-1 0,1 1 0,-1-1 0,0 0 0,12-2 0,-2 0-62,0-2-1,-1 0 1,1-1-1,-1 0 1,0-1-1,0-1 0,18-11 1,-26 13-6,-1 1 1,1-1 0,-1-1-1,0 1 1,-1-1 0,6-7-1,-8 10 9,-1 0-1,0 0 1,0-1 0,0 1-1,0-1 1,0 0-1,-1 0 1,0 1-1,0-1 1,0 0-1,0 0 1,0 0-1,-1 0 1,0-4-1,0 7 31,0 1-1,0-1 1,0 1-1,0-1 0,0 0 1,0 1-1,0-1 1,0 1-1,0-1 0,0 1 1,0-1-1,0 1 1,-1-1-1,1 1 0,0-1 1,0 1-1,-1-1 1,1 1-1,0-1 0,-1 1 1,1 0-1,0-1 1,-1 1-1,1-1 0,-1 1 1,1 0-1,-1 0 0,1-1 1,0 1-1,-1 0 1,1 0-1,-1-1 0,1 1 1,-1 0-1,0 0 1,1 0-1,-1 0 0,1 0 1,-1 0-1,1 0 1,-1 0-1,1 0 0,-1 0 1,1 0-1,-1 0 1,1 0-1,-1 0 0,0 0 1,1 1-1,-1-1 1,1 0-1,0 0 0,-1 1 1,1-1-1,-2 1 1,-24 20 464,20-13-329,0 0 1,1 0 0,0 1 0,0-1 0,1 1 0,1 1 0,-1-1 0,-2 13 0,-12 83 718,14-80-665,-27 261 1226,24-207-2030,7-66-198,-1 3-659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38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24 18182,'0'1'476,"8"-1"52,9 0 4,6 0-4,7-3-92,8-1-312,0-1-484,6-2-3729,-20 4 1,-7 2 0,-7-1-1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21.69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207 91 10365,'3'-1'11024,"-1"-1"-11656,-1 0 656,0-1 0,0 0 0,-1 1 0,1-1 0,-1 0 1,1 1-1,-1-1 0,0 0 0,0 0 0,0 1 1,-1-1-1,1 0 0,-1 0 0,1 1 0,-1-1 0,0 0 1,0 1-1,0-1 0,0 1 0,-1-1 0,1 1 1,-1 0-1,1 0 0,-1-1 0,0 1 0,0 0 0,0 0 1,0 1-1,0-1 0,-5-3 0,4 4-28,-1-1 0,1 1 1,-1 0-1,1 0 0,-1 0 0,0 1 0,0-1 0,0 1 1,1 0-1,-1 0 0,0 0 0,0 0 0,0 1 0,1 0 1,-1 0-1,0 0 0,1 0 0,-1 0 0,1 1 0,-1-1 1,1 1-1,-4 2 0,2 1-5,0-1-1,0 1 1,0-1 0,1 1-1,-1 1 1,1-1 0,1 1-1,-1-1 1,1 1 0,0 0-1,0 0 1,1 1 0,0-1-1,0 0 1,-2 13 0,1-5 1,1 0 0,1 0 0,0 0 0,1 0 1,0 0-1,5 23 0,-2-25 13,2 0 0,0 0 0,0 0 0,1 0 1,1-1-1,-1 0 0,2-1 0,0 1 0,16 16 0,16 22 25,-16-15-7,37 71 0,-54-89-17,0 1 1,-1-1-1,-1 1 0,-1 0 0,0 1 0,-1-1 0,1 21 1,-3-19 5,1 38 20,-2-54-21,0 1-1,0 0 1,-1 0-1,1-1 0,-1 1 1,0 0-1,0-1 1,-1 1-1,1-1 1,-1 1-1,-2 3 1,2-5 5,-1 1 0,0-1 0,1 0 1,-1-1-1,0 1 0,0 0 1,0-1-1,0 0 0,-1 1 0,1-1 1,0 0-1,-1-1 0,1 1 0,0-1 1,-1 1-1,1-1 0,-7-1 1,0 1 32,0-1 0,0 0 1,0-1-1,-18-5 1,19 4-34,1-1 1,0 0 0,0 0 0,0-1-1,0 0 1,1 0 0,0-1 0,0 0-1,0 0 1,1 0 0,0-1 0,0 0-1,0-1 1,1 1 0,0-1 0,1 0-1,-5-12 1,6 14-13,1-1 1,-1 0-1,1 0 0,1-1 0,0 1 1,0 0-1,0-1 0,1 1 0,0 0 1,0-1-1,1 1 0,0 0 0,0-1 1,1 1-1,0 0 0,0 0 0,0 0 1,1 0-1,0 1 0,1-1 1,0 1-1,4-7 0,55-61 66,-40 48-36,39-55 0,-56 72-25,-1-1-1,1 0 1,-2 0-1,0 0 1,0 0-1,-1-1 1,0 0-1,-1 0 1,0 1-1,1-16 0,-3 13 33,0 0 0,-3-24-1,2 35-114,1 0 0,0-1 0,-1 1 0,1-1 0,-1 1 0,0 0 0,0-1 0,0 1 0,0 0-1,0 0 1,0 0 0,0 0 0,-1 0 0,1 0 0,-1 0 0,0 0 0,1 1 0,-1-1 0,0 0 0,0 1 0,0 0-1,0-1 1,-3 0 0,-13-9-13092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22.66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 91 6777,'-1'1'248,"0"-1"0,1 1 0,-1 0 0,0 0 0,1-1 0,-1 1 0,1 0 0,-1 0 0,1 0 0,0 0 0,-1 0 0,1 0 0,0 0 0,-1 0 0,1 0 0,0 0 0,0 0 0,0 0 0,0 1 0,-3 27 1248,3-21-1056,-3 38 864,2-1 0,5 53-1,6-20-462,30 123 0,-38-191-790,1 0-1,1 0 0,-1-1 0,1 1 0,1-1 0,0 0 1,0 0-1,1-1 0,0 0 0,0 0 0,12 12 1,-13-17-28,-1 1 1,1-1 0,-1 0 0,1 0 0,0 0 0,0-1 0,0 0 0,1 0 0,-1 0-1,0-1 1,1 1 0,-1-1 0,1 0 0,-1-1 0,1 0 0,0 0 0,-1 0-1,1 0 1,-1-1 0,1 0 0,-1 0 0,10-3 0,-5 0 23,0 0 1,0-1-1,-1 0 1,1-1-1,-1 0 1,-1 0-1,1-1 1,-1 0-1,0-1 1,-1 0-1,1 0 1,-2 0-1,1-1 1,-1 0-1,0 0 1,6-15-1,-4 5 24,0 1-1,-1-2 0,-1 1 0,-1-1 0,0 0 0,-2 0 0,2-39 0,-4 38-35,-1 0 1,-1 1-1,-2-1 0,0 0 0,0 1 1,-2 0-1,-1-1 0,0 2 1,-2-1-1,0 1 0,-1 0 0,-1 1 1,-12-18-1,12 22 21,0 0 0,-1 1 0,-1 0 0,1 1 0,-2 1 0,0 0 1,-22-15-1,30 23-53,1 0 0,0 1 1,-1 0-1,0 0 0,0 0 1,1 0-1,-1 1 0,0-1 0,0 1 1,0 1-1,0-1 0,0 1 1,-1 0-1,1 0 0,0 0 1,0 1-1,0-1 0,0 1 1,0 1-1,0-1 0,0 1 1,1 0-1,-1 0 0,0 0 1,1 0-1,0 1 0,-1 0 0,1 0 1,-4 4-1,-2 3-140,0 0 1,0 0-1,2 1 0,-1 0 0,1 1 1,1-1-1,0 2 0,1-1 0,0 1 1,1 0-1,0 0 0,1 0 0,-4 21 1,6-17-1331,0-1 1,1 23-1,2-22-1264,0 1 0,5 20 0,2-1-1422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33.95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4640,'0'1'7,"0"13"9991,0-9-8922,1 22-902,1-1-1,1 0 1,2 0 0,0 0-1,2 0 1,1-1-1,1 0 1,0 0-1,2-1 1,24 37-1,-7-19 48,1-1-1,3-2 0,1-1 1,64 56-1,-90-87-189,1 1 0,-1 0 0,8 11 0,-13-16-53,1 1 0,-1-1 0,0 1 0,0 0 0,-1 0 0,1-1 0,-1 1 0,0 0-1,0 0 1,0 0 0,0 6 0,0-10-333,-1 0 1,1 0-1,-1 0 0,1 0 0,-1 0 1,1 0-1,-1 0 0,1 0 0,-1-1 1,1 1-1,-1 0 0,1 0 0,-1 0 1,0-1-1,1 1 0,-1 0 0,5-8-5320,-6 0 2238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4.7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92 13093,'-2'0'1120,"7"-1"-492,5-1 20,12-2 8,8-1 5,10-2-49,5 0-148,1 0-312,5-1-1148,-9-12-2409,0 9 1,-6 2 0,-4-1-1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34.5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437 3 4324,'0'-1'132,"0"1"-1,0 0 0,-1 0 1,1 0-1,0-1 0,0 1 1,-1 0-1,1 0 0,0 0 1,0 0-1,-1 0 0,1 0 1,0-1-1,0 1 0,-1 0 1,1 0-1,0 0 1,0 0-1,-1 0 0,1 0 1,0 0-1,-1 0 0,1 0 1,0 0-1,0 0 0,-1 1 1,1-1-1,0 0 0,0 0 1,-1 0-1,1 0 0,0 0 1,0 0-1,-1 1 0,1-1 1,0 0-1,0 0 0,0 0 1,-1 1-1,1-1 0,0 0 1,0 1-1,-13 8 423,3 6-217,2 0 1,-1 0-1,2 1 1,0 1-1,-8 30 1,-7 14 202,3-15-151,-2 0 1,-2-1-1,-2-1 1,-58 77-1,65-99-270,3-2 9,0-1 0,-1-1-1,-1 0 1,-1-2 0,-1 0 0,-21 14-1,40-30-261,0 0 0,-1 0 0,1 0 0,0 0-1,-1-1 1,1 1 0,0 0 0,-1 0-1,1 0 1,0-1 0,-1 1 0,1 0-1,0 0 1,0-1 0,-1 1 0,1 0-1,0-1 1,0 1 0,0 0 0,-1-1 0,1 1-1,0 0 1,0-1 0,0 1 0,0 0-1,0-1 1,0 1 0,0 0 0,0-1-1,0 1 1,0-1 0,0 1 0,0 0-1,0-1 1,0 1 0,0 0 0,0-1 0,0 0-1,0-19-4524,3 1 1582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45.83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322 91 10129,'6'-8'10542,"-6"7"-10136,1-21 1653,-1 18-2108,0 1-1,-1-1 0,1 0 1,-1 0-1,0 1 1,0-1-1,0 0 0,0 1 1,-3-5-1,2 6 61,0 0 1,0 0-1,-1 1 0,1-1 1,-1 1-1,1-1 0,-1 1 1,1 0-1,-1 0 0,0 0 1,1 0-1,-1 1 0,0-1 1,0 1-1,1 0 0,-1-1 1,0 1-1,0 0 0,0 1 0,0-1 1,1 0-1,-1 1 0,0 0 1,0 0-1,-4 1 0,0 1-15,0 0 0,0 0-1,0 0 1,1 1 0,-1 0-1,1 0 1,0 0 0,-8 9-1,4-2-6,0 1-1,2 0 0,-1 1 0,2 0 0,-1 1 0,2-1 0,0 1 0,1 1 0,0-1 1,-5 26-1,6-14 17,0 1 0,2-1 0,1 0 0,1 1 0,5 35 0,-2-48 8,0-1 1,2 0-1,-1 0 0,2 0 0,-1-1 0,2 0 0,0 0 0,0-1 0,12 14 0,-11-14 3,0 0 1,0 1-1,-1 0 0,0 0 1,-1 1-1,-1-1 0,0 1 1,0 1-1,2 13 0,-6-18 0,1 1-1,-2-1 1,1 1 0,-1-1-1,-1 1 1,-2 18-1,2-25-8,0 0 0,0 0-1,-1-1 1,1 1 0,-1 0 0,1-1-1,-1 1 1,0-1 0,0 1 0,0-1 0,0 0-1,0 0 1,-1 0 0,1 0 0,0 0-1,-1-1 1,0 1 0,1-1 0,-1 1 0,0-1-1,0 0 1,0 0 0,0 0 0,0-1-1,-4 1 1,-3 1 14,1-1 0,-1 0 0,0 0 0,0-1 0,0-1 0,0 1 0,0-2 0,-10-2 0,17 4-11,0-1 0,-1 0 1,1 0-1,0 0 0,0-1 0,1 1 1,-1 0-1,0-1 0,0 0 0,1 0 1,-1 0-1,1 0 0,0 0 1,-1 0-1,1-1 0,0 1 0,0-1 1,1 0-1,-1 1 0,0-1 1,1 0-1,0 0 0,-1 0 0,1 0 1,1 0-1,-1 0 0,0 0 1,0-5-1,1-2 28,1 0 1,0 0-1,0 0 0,1 1 1,0-1-1,1 1 1,0-1-1,0 1 0,1 0 1,0 0-1,1 0 1,10-13-1,7-9 141,2 2 0,27-27-1,-21 25-30,-11 10-24,-1 0 0,-1-2 0,25-43 0,-34 51-196,-1-1 0,0 1 0,-2-1 0,0-1 0,0 1 0,-2-1 0,3-27 0,-5 41-673,1-26 418,-1 22-4474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46.50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85 84 9605,'0'0'567,"-1"5"3410,-2 21-2122,-29 49 153,24-60-1748,1 1-1,0 0 0,1 0 1,1 0-1,-4 19 0,9-34-255,-3 15 137,1 0 0,1 0 1,0 1-1,2 23 0,0-36-129,-1 0 0,1 0 1,0 1-1,0-1 0,1 0 0,-1 0 1,1-1-1,0 1 0,0 0 0,0 0 1,1-1-1,-1 1 0,1-1 0,0 0 0,-1 0 1,2 0-1,-1 0 0,0-1 0,0 1 1,1-1-1,0 1 0,5 1 0,-2-1-2,0 0-1,0 0 1,0-1 0,0 0-1,0 0 1,1-1-1,-1 0 1,1 0-1,-1 0 1,1-1 0,-1-1-1,1 1 1,-1-1-1,1 0 1,-1-1 0,0 0-1,0 0 1,1-1-1,-1 1 1,-1-2 0,1 1-1,0-1 1,-1 0-1,0 0 1,0 0-1,8-9 1,-5 4 11,0-1-1,0 0 1,-1-1-1,0 0 1,-1-1 0,0 1-1,-1-1 1,0 0 0,-1-1-1,-1 0 1,0 1-1,0-1 1,-2-1 0,3-14-1,-4 15 18,-1-1-1,0 0 1,0 0-1,-1 1 1,-1-1-1,-1 0 1,0 1-1,0 0 1,-1-1-1,-1 2 0,-7-17 1,8 23-6,1 0 0,-1 0 1,0 0-1,0 1 0,-1-1 0,1 1 1,-1 0-1,0 0 0,-1 1 0,1-1 1,-1 1-1,0 1 0,0-1 0,0 1 1,-1 0-1,1 0 0,-1 1 0,1-1 1,-1 2-1,0-1 0,0 1 0,0 0 0,-13 0 1,17 1-163,0 0 0,1 0 0,-1 1 1,1-1-1,-1 1 0,0-1 0,1 1 0,-1 0 1,1 0-1,-1 0 0,1 0 0,0 1 1,0-1-1,-1 1 0,1-1 0,0 1 0,0 0 1,1 0-1,-1 0 0,0 0 0,0 0 1,1 0-1,0 0 0,-1 1 0,1-1 0,0 0 1,0 1-1,-1 2 0,-1 7-2080,0-1 0,0 1 0,2 0 0,-2 22 0,3-9-1555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09:48.66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280 108 11969,'0'0'335,"-23"23"5049,22-22-5276,0-1 1,0 1-1,0-1 1,0 1 0,0-1-1,0 0 1,0 1-1,0-1 1,0 0 0,0 0-1,-1 0 1,1 0-1,0 0 1,0 0-1,0 0 1,0 0 0,0 0-1,0-1 1,0 1-1,0 0 1,-1-1 0,1 0-70,1 1 0,-1-1 0,1 0 1,-1 1-1,1-1 0,0 0 0,-1 1 1,1-1-1,0 0 0,0 0 0,0 0 1,-1 1-1,1-1 0,0 0 0,0 0 1,0 1-1,0-1 0,0 0 0,1 0 1,-1 0-1,0-1 0,2-4-31,0 0 0,0 0 1,1 0-1,0 0 0,0 0 0,4-5 0,-2 4-23,0 0-1,1 1 1,0 0-1,0 0 1,11-7-1,-14 10 6,1 0-1,0 1 0,0 0 1,0-1-1,0 2 1,0-1-1,0 0 0,1 1 1,-1 0-1,0 0 0,1 0 1,5 0-1,-9 1 10,0 1 0,1-1 1,-1 1-1,0-1 0,0 1 0,0-1 1,0 1-1,0 0 0,0-1 0,0 1 1,0 0-1,0 0 0,0 0 0,0 0 1,-1 0-1,1 0 0,0 0 0,-1 0 1,1 0-1,0 0 0,-1 0 0,1 0 1,-1 1-1,0-1 0,1 0 0,-1 0 1,0 0-1,0 1 0,0-1 0,0 0 1,0 0-1,0 2 0,-2 48 39,1-47-33,-3 27 46,-2-1 1,-1 0-1,-2 0 1,-20 47-1,-65 107 237,72-148-171,-33 45-1,45-70-69,1 1-1,-2-1 1,1-1-1,-1 0 1,-1 0-1,0-1 1,-16 9-1,27-17-36,-1 0 0,1 0 0,-1 0 0,1 0 0,-1-1 1,1 1-1,-1-1 0,1 1 0,-1-1 0,0 1 0,1-1 0,-1 0 0,1 0 0,-1 0 0,0 0 0,1 0 0,-1 0 1,0 0-1,1 0 0,-4-1 0,4 0-7,1 0 0,-1 0 1,0 0-1,1 0 0,-1 1 0,0-1 1,1 0-1,-1 0 0,1 0 1,0 0-1,-1 0 0,1-1 0,0 1 1,-1 0-1,1 0 0,0 0 1,0 0-1,0 0 0,0 0 0,0 0 1,0 0-1,1-2 0,0-5-6,1 0 0,0 0 0,0 0-1,1 0 1,0 0 0,6-12 0,-2 8-22,1 0 0,0 0 0,1 1 0,0 0 0,1 0 0,0 1 1,0 0-1,1 1 0,1 1 0,0-1 0,0 2 0,16-9 0,-27 15 23,1 1 0,-1-1 0,1 1 0,-1-1 0,1 1 0,-1 0 0,1-1 0,-1 1 1,1 0-1,0 0 0,-1 0 0,1 0 0,-1 0 0,1 1 0,-1-1 0,1 0 0,-1 1 0,1-1 0,-1 1 0,1-1 0,-1 1 0,0 0 0,1 0 0,-1 0 0,0-1 0,1 1 0,-1 1 0,0-1 0,0 0 0,0 0 0,0 0 0,0 0 0,0 1 0,0-1 0,0 2 0,4 7 12,-2-1 0,1 0 0,-2 1 0,4 17-1,3 7 33,-7-30-62,0 0 0,0-1 0,0 1 0,0-1-1,1 0 1,-1 0 0,1 0 0,0 0 0,0 0 0,0-1-1,0 1 1,1-1 0,-1 0 0,1 0 0,-1 0 0,1 0-1,0-1 1,0 1 0,0-1 0,-1 0 0,1 0-1,0-1 1,0 1 0,1-1 0,-1 0 0,0 0 0,7-1-1,6 0-228,-1-2 0,-1 1 0,1-2 0,0 0-1,25-11 1,-28 10 124,0-1 0,0-1 0,-1 1 0,0-2 0,0 0-1,-1 0 1,0-1 0,-1-1 0,0 1 0,0-2 0,-1 1 0,0-1 0,-1-1 0,0 0-1,-1 0 1,-1 0 0,0-1 0,0 0 0,-1 0 0,-1 0 0,0-1 0,-1 0 0,0 1-1,-1-1 1,0-15 0,-2-18 1355,0 47-1211,0 0 1,0 0 0,0-1-1,0 1 1,0 0 0,0 0-1,0 0 1,0 0 0,-1-1-1,1 1 1,0 0 0,0 0-1,0 0 1,0 0 0,0-1-1,0 1 1,0 0 0,-1 0-1,1 0 1,0 0 0,0 0-1,0-1 1,0 1 0,-1 0-1,1 0 1,0 0 0,0 0-1,0 0 1,0 0 0,-1 0-1,1 0 1,0 0 0,0 0-1,0 0 1,-1 0 0,1 0-1,0 0 1,0 0 0,0 0-1,-1 0 1,-8 6 444,-6 11 144,10-8-497,1 0-1,0 0 1,0 0 0,1 1-1,0-1 1,1 1 0,0 0-1,0-1 1,1 1 0,0 16 0,1-11-45,1-1 1,0 1-1,1 0 1,1-1-1,0 1 1,8 21-1,-7-27-38,1 0 0,0 0 1,1 0-1,0 0 0,0-1 0,1 0 0,0 0 0,0-1 0,1 0 0,0 0 0,0-1 0,0 0 1,1 0-1,0-1 0,0 0 0,1-1 0,-1 0 0,19 5 0,-22-7-17,1 0 0,0-1 0,-1 0-1,1 0 1,0 0 0,0-1 0,0 0 0,0-1-1,0 1 1,0-1 0,-1-1 0,1 1 0,0-1 0,-1 0-1,1-1 1,-1 1 0,0-1 0,0-1 0,0 1-1,0-1 1,0 0 0,-1 0 0,0-1 0,0 0-1,0 0 1,0 0 0,-1 0 0,8-12 0,-3 0 14,0 0 1,-2-1 0,0 0-1,-1 0 1,0 0-1,-2-1 1,5-38 0,-7 42 13,-1 0 0,-1 0 1,-1 0-1,0 0 0,-1 0 1,0 1-1,-1-1 0,-1 0 0,0 1 1,-11-25-1,12 34-16,0-1-1,0 1 1,0 0-1,-1 0 1,0 0 0,0 1-1,0 0 1,0-1-1,-1 1 1,1 1-1,-1-1 1,0 1 0,0-1-1,-1 2 1,1-1-1,-1 0 1,1 1-1,-1 0 1,0 0 0,0 1-1,1 0 1,-1 0-1,0 0 1,0 1-1,0 0 1,0 0 0,-1 0-1,1 1 1,1 0-1,-1 0 1,0 0-1,0 1 1,0 0 0,1 0-1,-1 0 1,1 1-1,-1 0 1,1 0-1,0 0 1,-7 7 0,3-3-299,0 0 0,1 1 0,1 0 0,-1 1 0,1-1 0,1 1 0,0 1 0,0-1 0,0 1 0,2 0 0,-1 0 0,1 1 0,0-1 0,-2 15 0,-21 81-11391,21-82 7682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02.1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267 205 10109,'-9'2'7176,"-28"4"-6077,36-6-1085,0 0 0,0-1 0,0 1-1,0-1 1,0 1 0,0-1 0,0 0-1,0 1 1,0-1 0,0 0 0,1 0-1,-1 1 1,0-1 0,0 0-1,1 0 1,-1 0 0,0 0 0,1 0-1,-1 0 1,1 0 0,0 0 0,-1 0-1,1 0 1,0 0 0,-1 0 0,1-1-1,0 1 1,0 0 0,0 0 0,0 0-1,0 0 1,0 0 0,1-1 0,-1 0-1,5-43 14,-2 35-35,0 0 1,1 0-1,-1 0 0,2 0 1,10-17-1,-12 22-1,1 0 0,0 0 0,0 0 0,0 0 0,0 1 0,1 0 0,-1 0 0,1 0 0,0 1 0,0-1 0,11-4 0,-15 8 8,0-1-1,1 1 1,-1-1-1,1 1 1,-1 0-1,1 0 0,-1 0 1,1 0-1,-1 0 1,0 0-1,1 0 1,-1 0-1,1 1 0,-1-1 1,1 0-1,-1 1 1,0-1-1,1 1 1,-1 0-1,0-1 0,1 1 1,-1 0-1,0 0 1,0 0-1,0 0 1,0 0-1,0 0 0,0 0 1,0 0-1,0 0 1,0 1-1,0-1 1,-1 0-1,1 1 0,0-1 1,-1 0-1,0 1 1,1-1-1,-1 1 0,1 2 1,2 7 22,-1 1 1,1 0-1,-1 21 1,-1-29-16,1 33 65,-2 1 0,-2-1 0,-1 0 0,-1 0-1,-3-1 1,-15 53 0,14-63-25,-1-1 0,-2 0 0,0-1 0,-2 0 0,-1-1 0,0 0 0,-2-1 0,0-1 0,-33 32 0,40-45-15,0-1 0,0 0-1,-1-1 1,0 0 0,0 0-1,0-1 1,-15 6-1,22-10-22,0-1 0,1 1 0,-1 0 0,0-1 0,1 1 0,-1-1 0,0 0 0,0 0 0,1 0 0,-1-1 0,0 1 0,1 0 0,-1-1 0,0 0-1,-3-1 1,4 1-6,0-1-1,0 1 0,1-1 0,-1 1 0,1-1 0,-1 0 0,1 1 0,-1-1 1,1 0-1,0 0 0,0 0 0,0 0 0,0 0 0,0 0 0,0-1 0,1 1 1,-1 0-1,1 0 0,-1 0 0,1-1 0,0-3 0,0 1-6,-1 0 0,1 1 0,1-1 0,-1 0-1,1 0 1,-1 1 0,1-1 0,1 0 0,-1 1 0,1-1-1,-1 1 1,1 0 0,1-1 0,-1 1 0,0 0 0,1 0 0,4-4-1,-2 3-4,0 0 0,0 1 0,0 0 0,1 0 0,-1 0 0,1 1 0,0 0 0,0 0 0,1 0 0,-1 1 0,10-3 0,-8 3 12,1 0 0,0 1-1,-1 0 1,1 0-1,0 1 1,0 0 0,0 0-1,0 1 1,-1 0-1,1 1 1,0 0 0,-1 0-1,1 1 1,-1 0 0,0 1-1,0 0 1,0 0-1,0 0 1,7 7-1,4 7 153,-11-9-394,0-1-1,1 0 0,0-1 1,20 13-1,-27-19-84,0 0-1,1 0 0,-1 0 1,1 0-1,0-1 0,-1 1 1,1-1-1,-1 1 0,1-1 1,0 0-1,3 0 0,-4 0-196,1-1-1,-1 1 1,0-1 0,0 0-1,1 0 1,-1 0-1,0 0 1,0 0-1,0 0 1,0-1-1,0 1 1,0-1 0,-1 1-1,4-4 1,11-15-3047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02.93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258 194 10369,'7'-18'1122,"0"0"-1,7-32 1,-13 45-933,0 0 0,0 1-1,-1-1 1,1 0 0,-1 1 0,0-1 0,-1 0-1,1 1 1,-1-1 0,0 0 0,0 1-1,0-1 1,-1 1 0,1-1 0,-1 1 0,0 0-1,-3-5 1,3 7-128,0 0 0,0 0 0,-1 0 0,1 1-1,0-1 1,-1 1 0,1 0 0,-1-1 0,1 1-1,-1 0 1,0 0 0,1 1 0,-1-1 0,0 1 0,0-1-1,1 1 1,-1 0 0,0 0 0,0 0 0,0 0-1,1 0 1,-1 1 0,0-1 0,0 1 0,1 0 0,-1 0-1,-3 2 1,-2 0 23,0 0 0,0 1 0,1 0 0,-1 0 0,1 1 0,0 0 0,-11 10 0,11-7-59,0-1 0,1 2 0,0-1 0,0 1-1,1-1 1,1 2 0,-1-1 0,1 0 0,1 1 0,0 0 0,0 0-1,1 0 1,0 0 0,1 0 0,0 0 0,0 0 0,1 0 0,1 1 0,0-1-1,0 0 1,1 0 0,0 0 0,1 0 0,0 0 0,0-1 0,1 1-1,0-1 1,1 0 0,0 0 0,1 0 0,0-1 0,0 0 0,12 12 0,-4-4-17,1 0 0,-2 1 0,0 0 0,11 21 0,-21-32 8,1 1-1,-1-1 1,-1 1 0,1 0-1,-1 0 1,0 0 0,-1 1-1,1-1 1,-1 0-1,-1 0 1,0 1 0,0-1-1,0 0 1,-1 1 0,-2 12-1,1-15 19,0-1 0,-1 1 0,1-1 1,-1 0-1,0 0 0,0 0 0,0 0 0,-1-1 0,1 1 0,-1-1 0,0 0 0,0 0 0,0 0 0,0 0 0,0-1 0,-1 1 1,1-1-1,-1-1 0,0 1 0,-8 2 0,5-2 29,-1 0 1,0 0-1,-1 0 1,1-1-1,0-1 0,0 0 1,0 0-1,0 0 1,-1-1-1,-11-3 1,19 4-53,1-1 0,-1 0 0,1 1 0,-1-1-1,0 0 1,1 1 0,-1-1 0,1 0 0,0 0 0,-1 0 0,1-1 0,0 1 0,-1 0 0,1 0 0,0-1 0,0 1 0,0 0 0,0-1 0,0 1 0,1-1 0,-2-2 0,1 1-1,1 0 1,-1-1 0,1 1 0,0 0 0,0 0 0,0 0-1,0 0 1,1 0 0,-1 0 0,1-1 0,1-2-1,2-6 16,1 1 1,0 0-1,0-1 0,15-19 0,2 4 33,1 0 1,47-43-1,-48 51-432,-2 0 0,0-2 0,-1 0 0,-2-2 0,27-42 1,-40 58-398,0-1 1,-1 0 0,-1 0-1,1 0 1,-1 0 0,1-12 0,0-28-6692,-3 26 3640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09.10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0 271 11017,'0'-41'7696,"1"35"-7371,-1 0 0,1 0 0,1 0 0,-1 0 0,1 0 0,0 1 0,1-1 0,-1 1 0,1-1 0,6-8 0,42-52-790,-37 50 755,1-1-285,-8 9-21,1 0 0,-1-1-1,-1-1 1,8-13 0,-15 40-81,1 0 0,2 29 0,-1-33 90,-1-4 13,0 0-1,1-1 1,0 1 0,1 0 0,0 0 0,6 15 0,-7-22-3,0 1 0,1-1-1,-1 0 1,1 0 0,0 0 0,-1 0 0,1 0 0,0 0-1,0 0 1,1-1 0,-1 1 0,0-1 0,0 0 0,1 1-1,-1-1 1,1 0 0,-1 0 0,1-1 0,-1 1 0,1 0-1,-1-1 1,1 0 0,0 1 0,-1-1 0,1 0 0,0 0 0,2-1-1,3 0 6,0-1 0,0 1 0,0-1 0,-1-1-1,1 0 1,-1 0 0,0 0 0,0-1 0,0 0-1,0 0 1,0-1 0,-1 0 0,0 0 0,9-10-1,-8 8 3,0 0 0,-1-1 0,0 0 0,0 0-1,-1-1 1,0 0 0,-1 0 0,1 0 0,-2 0-1,1-1 1,1-11 0,-5 21-10,0 0-1,0 0 1,0 0 0,0-1-1,0 1 1,0 0 0,0 0-1,0 0 1,0 0 0,0 0-1,0 0 1,0 0 0,0-1-1,0 1 1,0 0 0,0 0-1,0 0 1,0 0 0,0 0-1,0 0 1,0 0 0,-1 0-1,1 0 1,0-1 0,0 1-1,0 0 1,0 0 0,0 0-1,0 0 1,0 0 0,0 0-1,-1 0 1,1 0 0,0 0-1,0 0 1,0 0 0,0 0-1,0 0 1,0 0 0,-1 0-1,1 0 1,0 0 0,0 0-1,0 0 1,0 0 0,0 0-1,0 0 1,0 0 0,-1 0-1,1 0 1,0 0 0,0 1-1,0-1 1,0 0 0,0 0-1,0 0 1,0 0 0,0 0-1,0 0 1,-1 0 0,1 0-1,0 0 1,0 0 0,0 1-1,0-1 1,0 0 0,0 0-1,0 0 1,-15 12-17,-14 19 6,9-5 7,1 2 1,2 0 0,1 2 0,-13 31 0,-43 132 44,34-85 0,30-87-105,1-4-233,0 0 0,2 1 0,0-1 0,-4 30 1,9-47 199,0 0 0,0 0 0,0 1 0,0-1 1,0 0-1,0 0 0,0 1 0,0-1 0,0 0 1,0 0-1,0 1 0,0-1 0,0 0 0,1 0 1,-1 1-1,0-1 0,0 0 0,0 0 1,0 1-1,0-1 0,1 0 0,-1 0 0,0 0 1,0 0-1,0 1 0,1-1 0,-1 0 0,0 0 1,0 0-1,1 0 0,-1 0 0,0 1 0,0-1 1,1 0-1,-1 0 0,0 0 0,0 0 0,1 0 1,-1 0-1,0 0 0,0 0 0,1 0 0,-1 0 1,1 0-1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09.45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28 11765,'0'0'328,"4"1"124,11 0 44,7 1 16,10-2 8,11 0 8,3 0 0,-1-2-68,0 2-168,-4-2-512,23-5-2912,-25-3 0,-7-1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10.2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468 93 12065,'-21'9'597,"0"2"-1,-22 15 1,-12 7 1461,53-32-1952,1 0-1,-1 0 1,0 0 0,0-1-1,0 1 1,0 0 0,0-1-1,0 0 1,0 1 0,0-1 0,0 0-1,0 0 1,-3 0 0,4 0-67,0-1 0,0 1 0,1 0 1,-1-1-1,0 1 0,0 0 0,0-1 0,1 1 0,-1-1 1,0 1-1,0-1 0,1 1 0,-1-1 0,1 0 1,-1 1-1,0-1 0,1 0 0,-1 0 0,1 1 0,0-1 1,-1-1-1,0-1-20,0 0 0,1 0 0,0 0 0,-1 1 0,1-1-1,0 0 1,1 0 0,-1 0 0,0 1 0,1-1 0,-1 0 0,1 0 0,0 1 0,0-1 0,0 0 0,1 1 0,1-4 0,3-4-26,1 0 0,0 1-1,1 0 1,0 0 0,0 1 0,0 0 0,1 0 0,1 1 0,-1 0 0,1 1 0,0 0 0,17-7 0,-26 12 5,0 1 1,0 0 0,0-1-1,0 1 1,-1 0 0,1 0-1,0-1 1,0 1-1,0 0 1,0 0 0,0 0-1,0 0 1,0 0 0,0 1-1,0-1 1,0 0 0,0 0-1,0 1 1,0-1-1,-1 0 1,1 1 0,0-1-1,0 1 1,0-1 0,-1 1-1,1-1 1,0 1 0,1 1-1,-1 0 6,0 0 0,0 0 0,0 0 0,0 1 0,0-1 0,-1 0 0,1 0 0,-1 1 0,1-1 0,-1 0 0,0 4 0,0 8 42,-1-1 1,0 0 0,-4 15-1,-4 10 90,-2 0-1,-2-1 1,-1 0-1,-2-1 1,-25 42-1,4-18 111,-2-2-1,-50 57 1,79-102-206,-49 52 142,53-59-148,-1 0 1,1 0 0,-1-1-1,0 0 1,-1-1-1,1 0 1,-15 7 0,21-11-30,0 1 1,0-1-1,0 0 1,0 1-1,-1-1 1,1 0-1,0 0 0,0 1 1,0-1-1,0 0 1,0 0-1,0 0 1,0-1-1,-1 1 1,1 0-1,0 0 1,0-1-1,0 1 1,0 0-1,0-1 1,0 1-1,0-1 1,0 1-1,0-1 1,-1-1-1,1 1 0,0-1 0,0 1 0,0-1-1,0 1 1,1-1 0,-1 0 0,0 0-1,1 1 1,0-1 0,-1 0 0,1 0-1,0 0 1,0-3 0,0-4-2,0 1 1,1-1-1,1 1 1,-1-1-1,5-11 1,-1 7-15,1-1 1,1 1-1,0 0 1,0 0 0,2 1-1,-1 0 1,14-14-1,-18 21 0,0 1 0,1 0 0,-1 0 0,1 0 0,0 0 0,0 1 0,0-1 0,0 1 0,0 1 0,1-1-1,0 1 1,-1 0 0,1 0 0,0 0 0,0 1 0,0 0 0,0 0 0,0 1 0,0-1 0,8 2 0,-9 0 10,-1 0 1,0 0-1,1 0 1,-1 1-1,0 0 1,0 0-1,0 0 1,-1 0-1,1 0 1,0 1-1,-1 0 1,1 0-1,-1 0 1,4 4-1,1 4 57,1 1-1,-1 0 1,6 14-1,-9-15 34,1-2 0,-1 1 0,2-1 0,0 0-1,11 12 1,-15-18-49,0 0 0,0-1 0,0 0 0,1 0-1,0 0 1,-1 0 0,1 0 0,0-1 0,0 0 0,0 1 0,-1-1-1,1-1 1,1 1 0,-1-1 0,0 1 0,0-1 0,0 0 0,0-1-1,6 0 1,-1-1-218,0 0 0,0 0 0,0-1-1,0 0 1,-1 0 0,1-1-1,-1 0 1,0-1 0,0 0 0,0 0-1,11-10 1,-10 6-2181,-1 0-1,1 0 1,-2-1-1,14-20 1,-8 7-1774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6.55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308 80 10085,'0'1'78,"0"-1"0,0 0 0,0 0 1,0 1-1,0-1 0,0 0 0,0 0 0,0 1 1,0-1-1,0 0 0,0 0 0,0 1 0,0-1 0,0 0 1,1 0-1,-1 1 0,0-1 0,0 0 0,0 0 1,0 0-1,0 1 0,1-1 0,-1 0 0,0 0 0,0 0 1,0 0-1,1 1 0,-1-1 0,0 0 0,0 0 1,1 0-1,-1 0 0,0 0 0,0 0 0,1 0 0,-1 0 1,0 0-1,0 0 0,1 0 0,-1 0 0,15-5 1726,9-13 68,-22 16-1759,0-1 0,-1 1 0,1-1 0,-1 1 0,1-1 0,-1 0 0,0 0 0,0 0 0,0 0 0,0 1 0,-1-1 0,1 0 0,-1 0 0,0-1 0,0 1 0,0 0 0,0-4 0,-1 7-102,0-1-1,1 0 0,-1 1 1,0-1-1,1 1 0,-1-1 0,0 1 1,0-1-1,0 1 0,1-1 1,-1 1-1,0-1 0,0 1 1,0 0-1,0 0 0,0 0 0,0-1 1,0 1-1,0 0 0,0 0 1,-1 0-1,-24 0 55,22 0-45,-1 0-6,-1 0 0,1 0 0,0 1 0,-1 0 0,1 0 0,0 1 0,0-1 0,0 1 0,0 0 0,0 0 0,0 1 0,0 0 0,1-1 0,-1 2 0,1-1 0,0 0 0,0 1 0,0 0 0,0 0 0,1 0 0,-4 5 0,2-1 56,1 0 0,0 1 0,0-1 0,0 1 0,1 0 0,1 0 0,-1 0 0,2 0 0,-1 0 0,1 1 0,0 14 1,3 6 210,1 1 0,11 42 0,3 34 256,-16-95-468,-1 0 0,0 0 0,0 0-1,-1 0 1,-1 0 0,-4 19 0,3-26-50,1 0 0,-1-1 1,1 1-1,-1 0 1,-1-1-1,1 1 0,-1-1 1,1 0-1,-1 0 0,0-1 1,-1 1-1,1-1 1,-1 0-1,1 0 0,-1 0 1,0-1-1,0 0 0,0 0 1,0 0-1,0 0 0,-1-1 1,1 0-1,0 0 1,-1 0-1,1-1 0,-1 0 1,1 0-1,-1 0 0,1-1 1,-1 1-1,1-1 1,0-1-1,-1 1 0,1-1 1,0 0-1,0 0 0,-9-5 1,12 5-10,0 0-1,0-1 1,0 1 0,0-1 0,0 1-1,0-1 1,1 1 0,-1-1 0,1 0 0,0 0-1,0 0 1,0 0 0,0 0 0,1 0-1,-1 0 1,1 0 0,-1 0 0,1 0 0,0 0-1,0 0 1,1 0 0,-1 0 0,1 0-1,-1 0 1,3-5 0,-1 0 19,0-1-1,1 1 1,1 0 0,0 1-1,0-1 1,0 1 0,1-1-1,6-6 1,15-12-10,1 2 0,1 1 1,1 1-1,58-32 0,-50 31-580,8 0-1854,-14 8-2186,-1-5-3820,-15 8 4592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8:12:55.06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24 15621,'0'0'452,"1"-2"57,8 1 15,7-3 12,3 1-60,8-3-188,3 4-436,14-2-1300,-24 2-1913,-4 2 1,-7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7.2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215 47 9449,'-6'1'366,"-1"0"-1,1 1 1,0-1 0,0 1 0,0 0 0,0 1-1,0-1 1,1 1 0,-1 0 0,1 1-1,-1-1 1,1 1 0,0 0 0,1 0 0,-1 1-1,-5 7 1,-3 3 229,0 1-1,2 0 1,0 1-1,-9 18 1,12-20-359,1 1 1,1 0 0,0 0 0,1 0-1,1 1 1,0-1 0,1 1 0,1 0-1,1 0 1,1 31 0,0-45-216,0 0-1,1 0 1,-1-1 0,1 1-1,0 0 1,0 0 0,0 0-1,0-1 1,1 1 0,-1-1-1,1 1 1,0-1 0,-1 1-1,1-1 1,0 0 0,0 0 0,1 0-1,-1 0 1,0 0 0,4 2-1,-2-3-4,0 1-1,0-1 0,0 1 1,1-1-1,-1-1 0,0 1 1,1 0-1,-1-1 0,1 0 1,-1 0-1,0-1 0,6 0 1,6-2-1,-1-1 1,0 0 0,-1-2 0,1 1 0,-1-2 0,22-12 0,-22 10-8,-1-1 1,0 0 0,0-1-1,-1-1 1,0 0 0,-1 0-1,0-1 1,-1 0 0,-1-1-1,9-17 1,-12 20 2,-1 0 0,-1 0 0,0 0 0,0 0 0,-1-1 0,0 0 1,-1 1-1,-1-1 0,1 0 0,-2 0 0,0 0 0,0 0 0,-2 0 0,-3-22 0,4 30-1,-1-1 0,1 1 0,-1 0-1,0 0 1,0-1 0,0 1 0,0 0 0,-1 1 0,0-1-1,1 0 1,-1 1 0,-1 0 0,1-1 0,0 1 0,-1 0-1,0 1 1,1-1 0,-1 1 0,0 0 0,-1 0 0,1 0-1,0 0 1,0 1 0,-5-2 0,3 2-199,1 1 1,-1-1-1,1 1 1,-1 0 0,0 0-1,1 0 1,-1 1-1,1 0 1,-1 0-1,1 1 1,0-1-1,0 1 1,-1 0-1,1 1 1,0-1-1,1 1 1,-1 0-1,0 0 1,-6 7-1,8-8-355,0 1-209,0-1-1,0 1 1,0-1-1,1 1 1,-1 0-1,1 0 1,-1 0-1,1 0 0,0 0 1,0 1-1,1-1 1,-1 1-1,-1 5 1,2 6-3056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7.65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87 10 12153,'0'0'648,"0"-4"108,0 3 52,0-3 2581,0 7-2525,-4 5-32,-3 4-548,-3 4-524,-2 6-696,-1-12-2773,-3 15 1,1 0 0,5-3-1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7.99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44 1 13929,'0'1'360,"0"0"100,0 5 44,0 0 20,0 4 16,0 0-23,-4 2-129,-1 2-312,-1-2-724,1-14-2681,-7 14 1,6-7 0,0 0-1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8.37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0 365 13945,'11'-15'343,"1"0"-1,0 1 1,1 0-1,1 1 1,0 1-1,25-18 0,27-24 131,-52 40-543,1-2 1,-2 0-1,17-24 0,-25 32 76,-1 1 0,0-1 0,0 0 0,0 0 0,-1 0 0,0-1 0,-1 1 0,0-1 0,0 1 0,0-16 0,-2 24 6,0 0 1,0 0 0,0-1 0,0 1 0,0 0 0,0-1 0,0 1 0,0 0 0,0-1 0,0 1 0,-1 0 0,1 0 0,0-1 0,0 1 0,0 0 0,-1 0 0,1-1 0,0 1 0,0 0 0,0 0 0,-1 0 0,1 0-1,0-1 1,-1 1 0,1 0 0,0 0 0,0 0 0,-1 0 0,1 0 0,0 0 0,-1 0 0,1 0 0,0 0 0,0-1 0,-1 1 0,1 0 0,0 1 0,-1-1 0,1 0 0,0 0 0,-1 0 0,1 0 0,0 0 0,0 0-1,-1 0 1,1 0 0,0 0 0,-1 1 0,1-1 0,0 0 0,0 0 0,-1 0 0,1 1 0,0-1 0,0 0 0,-18 13 547,7-2-303,1 1 0,0 0 0,1 0 0,0 2 0,1-1 0,0 1 0,1 0 0,0 0 0,2 1 0,-7 23-1,-1 17 106,-10 88 0,19-118-413,1 20-3196,4-54 1862,1-3-998,-2-1-4587,0 4 3277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8.85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133 69 11509,'-5'0'211,"1"1"0,-1 0 0,0 0 0,1 1-1,-1-1 1,1 1 0,0 0 0,-1 0 0,1 0 0,0 1 0,0 0-1,0-1 1,1 1 0,-1 1 0,1-1 0,0 0 0,-1 1 0,1 0 0,1 0-1,-1 0 1,1 0 0,-1 0 0,-1 6 0,-3 6 174,0 0-1,1 0 1,1 0 0,0 1 0,-2 21-1,5-26-232,1 0 0,0-1 0,0 1 0,2 0 0,-1 0-1,1-1 1,4 17 0,-4-24-152,0-1-1,0 0 0,0 0 1,1 0-1,-1 0 0,1 0 1,0 0-1,0 0 1,0 0-1,0 0 0,0-1 1,0 1-1,1-1 0,-1 0 1,1 0-1,0 0 1,0 0-1,0 0 0,0 0 1,0-1-1,0 1 0,0-1 1,0 0-1,1 0 1,-1 0-1,0-1 0,1 1 1,-1-1-1,0 1 0,5-2 1,3 1-110,0-1 0,0 0 1,0-1-1,0 0 0,0-1 1,-1 0-1,1-1 0,-1 0 1,0-1-1,0 0 0,0 0 1,-1-1-1,0 0 0,0-1 1,0 0-1,-1 0 0,0-1 0,0 0 1,-1 0-1,0-1 0,6-10 1,-6 8 35,-1 1 0,0-1 0,-1 0 0,0-1 0,-1 1 0,0-1 0,-1 0-1,0 0 1,-1 0 0,0 0 0,-1-1 0,0 1 0,-1 0 0,0-1 0,-1 1 0,-1 0 0,0 0 0,-6-22 0,7 30 73,-1 1 0,1-1-1,-1 1 1,1 0 0,-1 0 0,0-1 0,0 1-1,0 0 1,-1 1 0,1-1 0,-1 0-1,0 1 1,0-1 0,1 1 0,-2 0-1,1 0 1,0 0 0,0 0 0,-1 1-1,1-1 1,0 1 0,-1 0 0,0 0 0,1 0-1,-1 1 1,1-1 0,-1 1 0,0 0-1,0 0 1,1 0 0,-8 1 0,4 0-348,0 1 0,1-1 1,-1 1-1,1 1 1,0-1-1,-1 1 0,-7 5 1,8-5-548,1 1 0,0 0-1,-1 0 1,2 1 0,-1-1 0,0 1 0,-5 8 0,-4 10-2225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9.37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63 56 13881,'0'0'2442,"-7"9"31,0 3-2074,0 0 1,0 0 0,1 0 0,1 1-1,0 0 1,1 0 0,-5 25-1,7-30-361,0 1-1,1 0 0,1-1 1,-1 1-1,1 0 0,1 0 1,0-1-1,0 1 0,0 0 1,1-1-1,1 1 0,0-1 1,5 12-1,-6-17-51,1 1 0,0 0 0,0-1 0,0 1 0,0-1 0,1 0 0,0 0 0,-1 0 0,1-1 0,0 1 0,0-1 0,0 0 0,1 0 0,-1 0 0,0-1 0,1 1 0,-1-1 0,1 0 0,0-1 0,-1 1 0,1-1 0,0 0 0,-1 0 0,1 0 1,-1-1-1,1 1 0,7-3 0,-1 1-64,0-1 0,-1 0 0,1-1 0,-1 0 0,0-1 0,0 0 0,0 0 0,-1-1 0,0 0 0,15-13 0,-19 13 51,1-1-1,-1 1 0,0-1 0,0 0 0,-1 0 1,0-1-1,0 1 0,0-1 0,-1 0 0,-1 0 1,1 0-1,-1 0 0,-1-1 0,1 1 1,-1 0-1,-1-1 0,0 1 0,0-1 0,0 1 1,-1 0-1,-1-1 0,1 1 0,-1 0 1,-1 0-1,1 0 0,-2 0 0,1 0 0,-1 0 1,0 1-1,0 0 0,-1 0 0,-9-11 1,10 14 58,0 1 0,0-1 0,0 1 0,-1 0 0,1 0 0,-1 0 0,0 0 0,0 1 0,0 0 0,0 0 0,-1 0 0,1 1 0,0 0 1,-1 0-1,1 0 0,-1 0 0,1 1 0,-1 0 0,1 0 0,-8 2 0,4-1-309,1 1 1,0 0-1,0 0 1,-1 1-1,-9 5 0,10-5-1004,1 1-1,0 1 0,0-1 0,0 1 1,-8 8-1,-7 11-2597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39.85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34 8 10605,'3'-7'5934,"-15"18"-3096,6-2-2146,4-7-573,0 0-1,1 1 1,-1-1 0,0 0-1,1 1 1,0 0 0,-1-1-1,1 1 1,0 0 0,0 0 0,1 0-1,-1 0 1,1 0 0,-1 4-1,1-6-116,1-1-1,0 0 0,-1 0 0,1 0 0,0 1 1,-1-1-1,1 0 0,0 0 0,-1 0 0,1 0 1,0 0-1,-1-1 0,1 1 0,0 0 1,-1 0-1,1 0 0,0-1 0,-1 1 0,1 0 1,-1 0-1,1-1 0,0 1 0,-1-1 0,1 1 1,-1 0-1,1-2 0,17-11-395,-17 12 203,0 1-1,0-1 1,0 0 0,-1 1-1,1-1 1,0 1 0,0-1 0,0 1-1,0 0 1,0-1 0,0 1-1,0 0 1,0 0 0,0 0 0,0 0-1,0 0 1,0 0 0,0 0-1,0 0 1,1 0 0,-1 0-1,1 1 1,8 1-5028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41.09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5 100 11581,'1'-6'275,"-1"0"0,1 0 0,0 0-1,0 0 1,1 0 0,-1 0 0,1 0 0,1 1 0,-1-1 0,6-8-1,5-12 1912,-14 30-1834,0 1 0,1-1 1,0 1-1,0-1 1,0 1-1,1 7 0,0 4-44,-1-10-216,0 0-1,0 1 1,1-1 0,-1 0 0,1 0-1,1 0 1,-1 0 0,4 8 0,-4-12-74,0 0 1,1-1-1,-1 1 1,0 0-1,1 0 0,0-1 1,-1 1-1,1-1 1,0 1-1,0-1 1,0 0-1,0 0 1,0 0-1,0 0 0,0 0 1,0 0-1,0 0 1,1-1-1,-1 1 1,0-1-1,0 1 0,1-1 1,-1 0-1,0 0 1,4-1-1,3 1 2,1 0-1,0-1 1,-1-1-1,1 0 1,-1 0-1,1-1 1,11-5-1,-17 7-7,-1-1 0,1 0 0,-1 1 1,1-2-1,-1 1 0,0 0 0,0-1 0,0 1 0,0-1 0,0 0 0,0 0 0,-1 0 0,0 0 0,1-1 0,-1 1 0,0 0 0,-1-1 0,1 0 0,-1 1 1,2-7-1,-3 10-9,0 0 1,0 0-1,0 0 1,0 0-1,0 1 1,0-1-1,0 0 1,0 0 0,-1 0-1,1 0 1,0 0-1,0 0 1,0 0-1,0 0 1,0 0-1,0 0 1,0 0 0,-1 0-1,1 0 1,0 0-1,0 0 1,0 0-1,0 0 1,0 0-1,0 0 1,-1 0 0,1 0-1,0 0 1,0 0-1,0 0 1,0 0-1,0 0 1,0 0-1,-1 0 1,1 0 0,0 0-1,0 0 1,0 0-1,0 0 1,0 0-1,0 0 1,0 0-1,0-1 1,-1 1 0,1 0-1,0 0 1,0 0-1,0 0 1,0 0-1,0 0 1,0 0-1,0 0 1,0-1 0,0 1-1,0 0 1,0 0-1,0 0 1,0 0-1,0 0 1,0 0-1,0-1 1,0 1 0,0 0-1,0 0 1,0 0-1,0 0 1,-16 13 159,-14 21 95,4 4-5,2 1 1,1 1-1,-19 49 1,-38 134-1353,79-217 1802,0 0-5041,4-24-9736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41.4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9 11145,'0'0'2036,"1"2"-1124,8-1 32,9 3 20,7 0 5,9-1-113,7-2-272,10 1-740,7-5-1184,-9 2-2041,-7-4 1,-6-3 0,-5 0-1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15T19:10:42.0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338 99 11773,'-2'0'85,"0"0"-1,0 0 1,0 0-1,0 0 1,0 0-1,0-1 1,0 1-1,0 0 1,1-1-1,-1 1 1,0-1-1,0 0 1,0 0 0,1 0-1,-1 0 1,0 0-1,1 0 1,-1 0-1,1 0 1,-1-1-1,1 1 1,0 0-1,0-1 1,-1 1-1,1-1 1,0 0-1,0 1 1,0-1-1,1 0 1,-1 0 0,0 1-1,1-1 1,-1 0-1,1 0 1,0 0-1,-1 0 1,1 0-1,0 0 1,0 0-1,0 0 1,0 0-1,1 1 1,-1-1-1,0 0 1,1 0 0,0 0-1,-1 0 1,1 1-1,0-1 1,0 0-1,0 0 1,0 1-1,0-1 1,0 1-1,3-3 1,-3 2-57,0 0-1,1 0 1,0 0 0,-1 0 0,1 1 0,0-1 0,0 1-1,0-1 1,0 1 0,0 0 0,0 0 0,4-2-1,-5 3-13,-1-1 0,1 1 0,-1 0-1,1 0 1,0 0 0,-1 0-1,1 0 1,-1 0 0,1 0 0,-1 1-1,1-1 1,-1 0 0,1 0-1,-1 0 1,1 0 0,-1 1 0,1-1-1,-1 0 1,0 0 0,1 1-1,-1-1 1,1 0 0,-1 1 0,7 19 347,-7-14-281,0 1 0,0 0 0,-1 0 0,0 0 0,0-1 0,-1 1 0,-4 12-1,-24 48 293,22-52-282,-44 80 627,-115 156 0,115-178-256,49-68-442,-13 15 355,10-18-161,4-15-98,3 3-176,1 1-1,0 0 1,1-1 0,0 1-1,0 0 1,1 0 0,0 1 0,1-1-1,-1 1 1,12-14 0,-2 4-205,1 0-1,1 1 1,24-20 0,-34 32 195,0 0 0,1 0 0,-1 1 0,1 0 0,0 0 0,0 1 0,0 0 0,0 0-1,0 1 1,1 0 0,10-2 0,-14 3 95,-1 1 0,1 0 0,-1 1 0,1-1 0,0 0 0,-1 1 0,1 0 0,-1 0 0,0 0 0,1 0 0,-1 1 0,0-1 0,1 1 0,-1 0 0,0 0 0,0 0 0,-1 0 0,1 0 0,0 1 0,-1-1 0,1 1 0,-1 0 0,0-1 0,0 1 0,0 0 0,2 5 0,1 3 185,-1-1-1,0 1 0,-1 0 0,0 1 0,3 19 0,4 19 67,-10-50-328,0 1 0,0-1 0,0 1 0,0-1 0,0 0 0,0 1 0,0-1 0,0 1 0,0-1 0,0 1 0,0-1 0,1 1 0,-1-1 1,0 1-1,0-1 0,0 0 0,1 1 0,-1-1 0,0 1 0,0-1 0,1 0 0,-1 1 0,0-1 0,1 0 0,-1 1 0,0-1 0,1 0 0,-1 0 0,1 1 0,-1-1 0,0 0 0,1 0 0,-1 0 0,2 1 0,5-16-1900,-7 13 1388,1-1-1,0 1 0,0 0 1,0 0-1,0 0 1,0 0-1,1 0 0,-1 0 1,2-2-1,9-6-3226,4-4-1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5165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418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95228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8831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78219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667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34841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006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4112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21.04.2021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54.png"/><Relationship Id="rId21" Type="http://schemas.openxmlformats.org/officeDocument/2006/relationships/customXml" Target="../ink/ink271.xml"/><Relationship Id="rId42" Type="http://schemas.openxmlformats.org/officeDocument/2006/relationships/image" Target="../media/image262.png"/><Relationship Id="rId47" Type="http://schemas.openxmlformats.org/officeDocument/2006/relationships/customXml" Target="../ink/ink283.xml"/><Relationship Id="rId63" Type="http://schemas.openxmlformats.org/officeDocument/2006/relationships/customXml" Target="../ink/ink291.xml"/><Relationship Id="rId68" Type="http://schemas.openxmlformats.org/officeDocument/2006/relationships/image" Target="../media/image275.png"/><Relationship Id="rId16" Type="http://schemas.openxmlformats.org/officeDocument/2006/relationships/image" Target="../media/image248.png"/><Relationship Id="rId11" Type="http://schemas.openxmlformats.org/officeDocument/2006/relationships/customXml" Target="../ink/ink266.xml"/><Relationship Id="rId24" Type="http://schemas.openxmlformats.org/officeDocument/2006/relationships/image" Target="../media/image253.png"/><Relationship Id="rId32" Type="http://schemas.openxmlformats.org/officeDocument/2006/relationships/image" Target="../media/image257.png"/><Relationship Id="rId37" Type="http://schemas.openxmlformats.org/officeDocument/2006/relationships/customXml" Target="../ink/ink278.xml"/><Relationship Id="rId40" Type="http://schemas.openxmlformats.org/officeDocument/2006/relationships/image" Target="../media/image261.png"/><Relationship Id="rId45" Type="http://schemas.openxmlformats.org/officeDocument/2006/relationships/customXml" Target="../ink/ink282.xml"/><Relationship Id="rId53" Type="http://schemas.openxmlformats.org/officeDocument/2006/relationships/customXml" Target="../ink/ink286.xml"/><Relationship Id="rId58" Type="http://schemas.openxmlformats.org/officeDocument/2006/relationships/image" Target="../media/image270.png"/><Relationship Id="rId66" Type="http://schemas.openxmlformats.org/officeDocument/2006/relationships/image" Target="../media/image274.png"/><Relationship Id="rId74" Type="http://schemas.openxmlformats.org/officeDocument/2006/relationships/image" Target="../media/image278.png"/><Relationship Id="rId79" Type="http://schemas.openxmlformats.org/officeDocument/2006/relationships/customXml" Target="../ink/ink299.xml"/><Relationship Id="rId5" Type="http://schemas.openxmlformats.org/officeDocument/2006/relationships/customXml" Target="../ink/ink263.xml"/><Relationship Id="rId61" Type="http://schemas.openxmlformats.org/officeDocument/2006/relationships/customXml" Target="../ink/ink290.xml"/><Relationship Id="rId19" Type="http://schemas.openxmlformats.org/officeDocument/2006/relationships/customXml" Target="../ink/ink270.xml"/><Relationship Id="rId14" Type="http://schemas.openxmlformats.org/officeDocument/2006/relationships/image" Target="../media/image247.png"/><Relationship Id="rId22" Type="http://schemas.openxmlformats.org/officeDocument/2006/relationships/image" Target="../media/image251.png"/><Relationship Id="rId27" Type="http://schemas.openxmlformats.org/officeDocument/2006/relationships/customXml" Target="../ink/ink273.xml"/><Relationship Id="rId30" Type="http://schemas.openxmlformats.org/officeDocument/2006/relationships/image" Target="../media/image256.png"/><Relationship Id="rId35" Type="http://schemas.openxmlformats.org/officeDocument/2006/relationships/customXml" Target="../ink/ink277.xml"/><Relationship Id="rId43" Type="http://schemas.openxmlformats.org/officeDocument/2006/relationships/customXml" Target="../ink/ink281.xml"/><Relationship Id="rId48" Type="http://schemas.openxmlformats.org/officeDocument/2006/relationships/image" Target="../media/image265.png"/><Relationship Id="rId56" Type="http://schemas.openxmlformats.org/officeDocument/2006/relationships/image" Target="../media/image269.png"/><Relationship Id="rId64" Type="http://schemas.openxmlformats.org/officeDocument/2006/relationships/image" Target="../media/image273.png"/><Relationship Id="rId69" Type="http://schemas.openxmlformats.org/officeDocument/2006/relationships/customXml" Target="../ink/ink294.xml"/><Relationship Id="rId77" Type="http://schemas.openxmlformats.org/officeDocument/2006/relationships/customXml" Target="../ink/ink298.xml"/><Relationship Id="rId8" Type="http://schemas.openxmlformats.org/officeDocument/2006/relationships/image" Target="../media/image244.png"/><Relationship Id="rId51" Type="http://schemas.openxmlformats.org/officeDocument/2006/relationships/customXml" Target="../ink/ink285.xml"/><Relationship Id="rId72" Type="http://schemas.openxmlformats.org/officeDocument/2006/relationships/image" Target="../media/image277.png"/><Relationship Id="rId80" Type="http://schemas.openxmlformats.org/officeDocument/2006/relationships/image" Target="../media/image281.png"/><Relationship Id="rId3" Type="http://schemas.openxmlformats.org/officeDocument/2006/relationships/customXml" Target="../ink/ink262.xml"/><Relationship Id="rId12" Type="http://schemas.openxmlformats.org/officeDocument/2006/relationships/image" Target="../media/image246.png"/><Relationship Id="rId17" Type="http://schemas.openxmlformats.org/officeDocument/2006/relationships/customXml" Target="../ink/ink269.xml"/><Relationship Id="rId25" Type="http://schemas.openxmlformats.org/officeDocument/2006/relationships/customXml" Target="../ink/ink272.xml"/><Relationship Id="rId33" Type="http://schemas.openxmlformats.org/officeDocument/2006/relationships/customXml" Target="../ink/ink276.xml"/><Relationship Id="rId38" Type="http://schemas.openxmlformats.org/officeDocument/2006/relationships/image" Target="../media/image260.png"/><Relationship Id="rId46" Type="http://schemas.openxmlformats.org/officeDocument/2006/relationships/image" Target="../media/image264.png"/><Relationship Id="rId59" Type="http://schemas.openxmlformats.org/officeDocument/2006/relationships/customXml" Target="../ink/ink289.xml"/><Relationship Id="rId67" Type="http://schemas.openxmlformats.org/officeDocument/2006/relationships/customXml" Target="../ink/ink293.xml"/><Relationship Id="rId20" Type="http://schemas.openxmlformats.org/officeDocument/2006/relationships/image" Target="../media/image250.png"/><Relationship Id="rId41" Type="http://schemas.openxmlformats.org/officeDocument/2006/relationships/customXml" Target="../ink/ink280.xml"/><Relationship Id="rId54" Type="http://schemas.openxmlformats.org/officeDocument/2006/relationships/image" Target="../media/image268.png"/><Relationship Id="rId62" Type="http://schemas.openxmlformats.org/officeDocument/2006/relationships/image" Target="../media/image272.png"/><Relationship Id="rId70" Type="http://schemas.openxmlformats.org/officeDocument/2006/relationships/image" Target="../media/image276.png"/><Relationship Id="rId75" Type="http://schemas.openxmlformats.org/officeDocument/2006/relationships/customXml" Target="../ink/ink29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7.png"/><Relationship Id="rId15" Type="http://schemas.openxmlformats.org/officeDocument/2006/relationships/customXml" Target="../ink/ink268.xml"/><Relationship Id="rId23" Type="http://schemas.openxmlformats.org/officeDocument/2006/relationships/image" Target="../media/image252.png"/><Relationship Id="rId28" Type="http://schemas.openxmlformats.org/officeDocument/2006/relationships/image" Target="../media/image255.png"/><Relationship Id="rId36" Type="http://schemas.openxmlformats.org/officeDocument/2006/relationships/image" Target="../media/image259.png"/><Relationship Id="rId49" Type="http://schemas.openxmlformats.org/officeDocument/2006/relationships/customXml" Target="../ink/ink284.xml"/><Relationship Id="rId57" Type="http://schemas.openxmlformats.org/officeDocument/2006/relationships/customXml" Target="../ink/ink288.xml"/><Relationship Id="rId10" Type="http://schemas.openxmlformats.org/officeDocument/2006/relationships/image" Target="../media/image245.png"/><Relationship Id="rId31" Type="http://schemas.openxmlformats.org/officeDocument/2006/relationships/customXml" Target="../ink/ink275.xml"/><Relationship Id="rId44" Type="http://schemas.openxmlformats.org/officeDocument/2006/relationships/image" Target="../media/image263.png"/><Relationship Id="rId52" Type="http://schemas.openxmlformats.org/officeDocument/2006/relationships/image" Target="../media/image267.png"/><Relationship Id="rId60" Type="http://schemas.openxmlformats.org/officeDocument/2006/relationships/image" Target="../media/image271.png"/><Relationship Id="rId65" Type="http://schemas.openxmlformats.org/officeDocument/2006/relationships/customXml" Target="../ink/ink292.xml"/><Relationship Id="rId73" Type="http://schemas.openxmlformats.org/officeDocument/2006/relationships/customXml" Target="../ink/ink296.xml"/><Relationship Id="rId78" Type="http://schemas.openxmlformats.org/officeDocument/2006/relationships/image" Target="../media/image280.png"/><Relationship Id="rId4" Type="http://schemas.openxmlformats.org/officeDocument/2006/relationships/image" Target="../media/image162.png"/><Relationship Id="rId9" Type="http://schemas.openxmlformats.org/officeDocument/2006/relationships/customXml" Target="../ink/ink265.xml"/><Relationship Id="rId13" Type="http://schemas.openxmlformats.org/officeDocument/2006/relationships/customXml" Target="../ink/ink267.xml"/><Relationship Id="rId18" Type="http://schemas.openxmlformats.org/officeDocument/2006/relationships/image" Target="../media/image249.png"/><Relationship Id="rId39" Type="http://schemas.openxmlformats.org/officeDocument/2006/relationships/customXml" Target="../ink/ink279.xml"/><Relationship Id="rId34" Type="http://schemas.openxmlformats.org/officeDocument/2006/relationships/image" Target="../media/image258.png"/><Relationship Id="rId50" Type="http://schemas.openxmlformats.org/officeDocument/2006/relationships/image" Target="../media/image266.png"/><Relationship Id="rId55" Type="http://schemas.openxmlformats.org/officeDocument/2006/relationships/customXml" Target="../ink/ink287.xml"/><Relationship Id="rId76" Type="http://schemas.openxmlformats.org/officeDocument/2006/relationships/image" Target="../media/image279.png"/><Relationship Id="rId7" Type="http://schemas.openxmlformats.org/officeDocument/2006/relationships/customXml" Target="../ink/ink264.xml"/><Relationship Id="rId71" Type="http://schemas.openxmlformats.org/officeDocument/2006/relationships/customXml" Target="../ink/ink295.xml"/><Relationship Id="rId2" Type="http://schemas.openxmlformats.org/officeDocument/2006/relationships/notesSlide" Target="../notesSlides/notesSlide9.xml"/><Relationship Id="rId29" Type="http://schemas.openxmlformats.org/officeDocument/2006/relationships/customXml" Target="../ink/ink274.xml"/></Relationships>
</file>

<file path=ppt/slides/_rels/slide11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84.png"/><Relationship Id="rId21" Type="http://schemas.openxmlformats.org/officeDocument/2006/relationships/customXml" Target="../ink/ink309.xml"/><Relationship Id="rId42" Type="http://schemas.openxmlformats.org/officeDocument/2006/relationships/image" Target="../media/image292.png"/><Relationship Id="rId47" Type="http://schemas.openxmlformats.org/officeDocument/2006/relationships/customXml" Target="../ink/ink321.xml"/><Relationship Id="rId63" Type="http://schemas.openxmlformats.org/officeDocument/2006/relationships/customXml" Target="../ink/ink329.xml"/><Relationship Id="rId68" Type="http://schemas.openxmlformats.org/officeDocument/2006/relationships/image" Target="../media/image305.png"/><Relationship Id="rId84" Type="http://schemas.openxmlformats.org/officeDocument/2006/relationships/image" Target="../media/image313.png"/><Relationship Id="rId16" Type="http://schemas.openxmlformats.org/officeDocument/2006/relationships/image" Target="../media/image248.png"/><Relationship Id="rId11" Type="http://schemas.openxmlformats.org/officeDocument/2006/relationships/customXml" Target="../ink/ink304.xml"/><Relationship Id="rId32" Type="http://schemas.openxmlformats.org/officeDocument/2006/relationships/image" Target="../media/image287.png"/><Relationship Id="rId37" Type="http://schemas.openxmlformats.org/officeDocument/2006/relationships/customXml" Target="../ink/ink316.xml"/><Relationship Id="rId53" Type="http://schemas.openxmlformats.org/officeDocument/2006/relationships/customXml" Target="../ink/ink324.xml"/><Relationship Id="rId58" Type="http://schemas.openxmlformats.org/officeDocument/2006/relationships/image" Target="../media/image300.png"/><Relationship Id="rId74" Type="http://schemas.openxmlformats.org/officeDocument/2006/relationships/image" Target="../media/image308.png"/><Relationship Id="rId79" Type="http://schemas.openxmlformats.org/officeDocument/2006/relationships/customXml" Target="../ink/ink337.xml"/><Relationship Id="rId5" Type="http://schemas.openxmlformats.org/officeDocument/2006/relationships/customXml" Target="../ink/ink301.xml"/><Relationship Id="rId61" Type="http://schemas.openxmlformats.org/officeDocument/2006/relationships/customXml" Target="../ink/ink328.xml"/><Relationship Id="rId82" Type="http://schemas.openxmlformats.org/officeDocument/2006/relationships/image" Target="../media/image312.png"/><Relationship Id="rId19" Type="http://schemas.openxmlformats.org/officeDocument/2006/relationships/customXml" Target="../ink/ink308.xml"/><Relationship Id="rId14" Type="http://schemas.openxmlformats.org/officeDocument/2006/relationships/image" Target="../media/image247.png"/><Relationship Id="rId22" Type="http://schemas.openxmlformats.org/officeDocument/2006/relationships/image" Target="../media/image251.png"/><Relationship Id="rId27" Type="http://schemas.openxmlformats.org/officeDocument/2006/relationships/customXml" Target="../ink/ink311.xml"/><Relationship Id="rId30" Type="http://schemas.openxmlformats.org/officeDocument/2006/relationships/image" Target="../media/image286.png"/><Relationship Id="rId35" Type="http://schemas.openxmlformats.org/officeDocument/2006/relationships/customXml" Target="../ink/ink315.xml"/><Relationship Id="rId43" Type="http://schemas.openxmlformats.org/officeDocument/2006/relationships/customXml" Target="../ink/ink319.xml"/><Relationship Id="rId48" Type="http://schemas.openxmlformats.org/officeDocument/2006/relationships/image" Target="../media/image295.png"/><Relationship Id="rId56" Type="http://schemas.openxmlformats.org/officeDocument/2006/relationships/image" Target="../media/image299.png"/><Relationship Id="rId64" Type="http://schemas.openxmlformats.org/officeDocument/2006/relationships/image" Target="../media/image303.png"/><Relationship Id="rId69" Type="http://schemas.openxmlformats.org/officeDocument/2006/relationships/customXml" Target="../ink/ink332.xml"/><Relationship Id="rId77" Type="http://schemas.openxmlformats.org/officeDocument/2006/relationships/customXml" Target="../ink/ink336.xml"/><Relationship Id="rId8" Type="http://schemas.openxmlformats.org/officeDocument/2006/relationships/image" Target="../media/image244.png"/><Relationship Id="rId51" Type="http://schemas.openxmlformats.org/officeDocument/2006/relationships/customXml" Target="../ink/ink323.xml"/><Relationship Id="rId72" Type="http://schemas.openxmlformats.org/officeDocument/2006/relationships/image" Target="../media/image307.png"/><Relationship Id="rId80" Type="http://schemas.openxmlformats.org/officeDocument/2006/relationships/image" Target="../media/image311.png"/><Relationship Id="rId3" Type="http://schemas.openxmlformats.org/officeDocument/2006/relationships/customXml" Target="../ink/ink300.xml"/><Relationship Id="rId12" Type="http://schemas.openxmlformats.org/officeDocument/2006/relationships/image" Target="../media/image246.png"/><Relationship Id="rId17" Type="http://schemas.openxmlformats.org/officeDocument/2006/relationships/customXml" Target="../ink/ink307.xml"/><Relationship Id="rId25" Type="http://schemas.openxmlformats.org/officeDocument/2006/relationships/customXml" Target="../ink/ink310.xml"/><Relationship Id="rId33" Type="http://schemas.openxmlformats.org/officeDocument/2006/relationships/customXml" Target="../ink/ink314.xml"/><Relationship Id="rId38" Type="http://schemas.openxmlformats.org/officeDocument/2006/relationships/image" Target="../media/image290.png"/><Relationship Id="rId46" Type="http://schemas.openxmlformats.org/officeDocument/2006/relationships/image" Target="../media/image294.png"/><Relationship Id="rId59" Type="http://schemas.openxmlformats.org/officeDocument/2006/relationships/customXml" Target="../ink/ink327.xml"/><Relationship Id="rId67" Type="http://schemas.openxmlformats.org/officeDocument/2006/relationships/customXml" Target="../ink/ink331.xml"/><Relationship Id="rId20" Type="http://schemas.openxmlformats.org/officeDocument/2006/relationships/image" Target="../media/image250.png"/><Relationship Id="rId41" Type="http://schemas.openxmlformats.org/officeDocument/2006/relationships/customXml" Target="../ink/ink318.xml"/><Relationship Id="rId54" Type="http://schemas.openxmlformats.org/officeDocument/2006/relationships/image" Target="../media/image298.png"/><Relationship Id="rId62" Type="http://schemas.openxmlformats.org/officeDocument/2006/relationships/image" Target="../media/image302.png"/><Relationship Id="rId70" Type="http://schemas.openxmlformats.org/officeDocument/2006/relationships/image" Target="../media/image306.png"/><Relationship Id="rId75" Type="http://schemas.openxmlformats.org/officeDocument/2006/relationships/customXml" Target="../ink/ink335.xml"/><Relationship Id="rId83" Type="http://schemas.openxmlformats.org/officeDocument/2006/relationships/customXml" Target="../ink/ink3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7.png"/><Relationship Id="rId15" Type="http://schemas.openxmlformats.org/officeDocument/2006/relationships/customXml" Target="../ink/ink306.xml"/><Relationship Id="rId23" Type="http://schemas.openxmlformats.org/officeDocument/2006/relationships/image" Target="../media/image282.png"/><Relationship Id="rId28" Type="http://schemas.openxmlformats.org/officeDocument/2006/relationships/image" Target="../media/image285.png"/><Relationship Id="rId36" Type="http://schemas.openxmlformats.org/officeDocument/2006/relationships/image" Target="../media/image289.png"/><Relationship Id="rId49" Type="http://schemas.openxmlformats.org/officeDocument/2006/relationships/customXml" Target="../ink/ink322.xml"/><Relationship Id="rId57" Type="http://schemas.openxmlformats.org/officeDocument/2006/relationships/customXml" Target="../ink/ink326.xml"/><Relationship Id="rId10" Type="http://schemas.openxmlformats.org/officeDocument/2006/relationships/image" Target="../media/image245.png"/><Relationship Id="rId31" Type="http://schemas.openxmlformats.org/officeDocument/2006/relationships/customXml" Target="../ink/ink313.xml"/><Relationship Id="rId44" Type="http://schemas.openxmlformats.org/officeDocument/2006/relationships/image" Target="../media/image293.png"/><Relationship Id="rId52" Type="http://schemas.openxmlformats.org/officeDocument/2006/relationships/image" Target="../media/image297.png"/><Relationship Id="rId60" Type="http://schemas.openxmlformats.org/officeDocument/2006/relationships/image" Target="../media/image301.png"/><Relationship Id="rId65" Type="http://schemas.openxmlformats.org/officeDocument/2006/relationships/customXml" Target="../ink/ink330.xml"/><Relationship Id="rId73" Type="http://schemas.openxmlformats.org/officeDocument/2006/relationships/customXml" Target="../ink/ink334.xml"/><Relationship Id="rId78" Type="http://schemas.openxmlformats.org/officeDocument/2006/relationships/image" Target="../media/image310.png"/><Relationship Id="rId81" Type="http://schemas.openxmlformats.org/officeDocument/2006/relationships/customXml" Target="../ink/ink338.xml"/><Relationship Id="rId4" Type="http://schemas.openxmlformats.org/officeDocument/2006/relationships/image" Target="../media/image162.png"/><Relationship Id="rId9" Type="http://schemas.openxmlformats.org/officeDocument/2006/relationships/customXml" Target="../ink/ink303.xml"/><Relationship Id="rId13" Type="http://schemas.openxmlformats.org/officeDocument/2006/relationships/customXml" Target="../ink/ink305.xml"/><Relationship Id="rId18" Type="http://schemas.openxmlformats.org/officeDocument/2006/relationships/image" Target="../media/image249.png"/><Relationship Id="rId39" Type="http://schemas.openxmlformats.org/officeDocument/2006/relationships/customXml" Target="../ink/ink317.xml"/><Relationship Id="rId34" Type="http://schemas.openxmlformats.org/officeDocument/2006/relationships/image" Target="../media/image288.png"/><Relationship Id="rId50" Type="http://schemas.openxmlformats.org/officeDocument/2006/relationships/image" Target="../media/image296.png"/><Relationship Id="rId55" Type="http://schemas.openxmlformats.org/officeDocument/2006/relationships/customXml" Target="../ink/ink325.xml"/><Relationship Id="rId76" Type="http://schemas.openxmlformats.org/officeDocument/2006/relationships/image" Target="../media/image309.png"/><Relationship Id="rId7" Type="http://schemas.openxmlformats.org/officeDocument/2006/relationships/customXml" Target="../ink/ink302.xml"/><Relationship Id="rId71" Type="http://schemas.openxmlformats.org/officeDocument/2006/relationships/customXml" Target="../ink/ink333.xml"/><Relationship Id="rId2" Type="http://schemas.openxmlformats.org/officeDocument/2006/relationships/notesSlide" Target="../notesSlides/notesSlide10.xml"/><Relationship Id="rId29" Type="http://schemas.openxmlformats.org/officeDocument/2006/relationships/customXml" Target="../ink/ink312.xml"/><Relationship Id="rId24" Type="http://schemas.openxmlformats.org/officeDocument/2006/relationships/image" Target="../media/image283.png"/><Relationship Id="rId40" Type="http://schemas.openxmlformats.org/officeDocument/2006/relationships/image" Target="../media/image291.png"/><Relationship Id="rId45" Type="http://schemas.openxmlformats.org/officeDocument/2006/relationships/customXml" Target="../ink/ink320.xml"/><Relationship Id="rId66" Type="http://schemas.openxmlformats.org/officeDocument/2006/relationships/image" Target="../media/image30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5.svg"/><Relationship Id="rId2" Type="http://schemas.openxmlformats.org/officeDocument/2006/relationships/image" Target="../media/image3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eshyzadachy.blogspot.com/2016/03/blog-post_26.html" TargetMode="External"/><Relationship Id="rId2" Type="http://schemas.openxmlformats.org/officeDocument/2006/relationships/hyperlink" Target="https://oge.sdamgia.ru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multiurok.ru/files/razrabotka-uroka-dlia-rieshieniia-zadach-na-kontsi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7.xml"/><Relationship Id="rId21" Type="http://schemas.openxmlformats.org/officeDocument/2006/relationships/customXml" Target="../ink/ink10.xml"/><Relationship Id="rId42" Type="http://schemas.openxmlformats.org/officeDocument/2006/relationships/image" Target="../media/image21.png"/><Relationship Id="rId63" Type="http://schemas.openxmlformats.org/officeDocument/2006/relationships/customXml" Target="../ink/ink30.xml"/><Relationship Id="rId84" Type="http://schemas.openxmlformats.org/officeDocument/2006/relationships/image" Target="../media/image42.png"/><Relationship Id="rId16" Type="http://schemas.openxmlformats.org/officeDocument/2006/relationships/image" Target="../media/image7.png"/><Relationship Id="rId107" Type="http://schemas.openxmlformats.org/officeDocument/2006/relationships/customXml" Target="../ink/ink52.xml"/><Relationship Id="rId11" Type="http://schemas.openxmlformats.org/officeDocument/2006/relationships/customXml" Target="../ink/ink5.xml"/><Relationship Id="rId32" Type="http://schemas.openxmlformats.org/officeDocument/2006/relationships/image" Target="../media/image16.png"/><Relationship Id="rId37" Type="http://schemas.openxmlformats.org/officeDocument/2006/relationships/customXml" Target="../ink/ink17.xml"/><Relationship Id="rId53" Type="http://schemas.openxmlformats.org/officeDocument/2006/relationships/customXml" Target="../ink/ink25.xml"/><Relationship Id="rId58" Type="http://schemas.openxmlformats.org/officeDocument/2006/relationships/image" Target="../media/image29.png"/><Relationship Id="rId74" Type="http://schemas.openxmlformats.org/officeDocument/2006/relationships/image" Target="../media/image37.png"/><Relationship Id="rId79" Type="http://schemas.openxmlformats.org/officeDocument/2006/relationships/customXml" Target="../ink/ink38.xml"/><Relationship Id="rId102" Type="http://schemas.openxmlformats.org/officeDocument/2006/relationships/image" Target="../media/image51.png"/><Relationship Id="rId123" Type="http://schemas.openxmlformats.org/officeDocument/2006/relationships/customXml" Target="../ink/ink60.xml"/><Relationship Id="rId128" Type="http://schemas.openxmlformats.org/officeDocument/2006/relationships/image" Target="../media/image64.png"/><Relationship Id="rId5" Type="http://schemas.openxmlformats.org/officeDocument/2006/relationships/customXml" Target="../ink/ink2.xml"/><Relationship Id="rId90" Type="http://schemas.openxmlformats.org/officeDocument/2006/relationships/image" Target="../media/image45.png"/><Relationship Id="rId95" Type="http://schemas.openxmlformats.org/officeDocument/2006/relationships/customXml" Target="../ink/ink46.xml"/><Relationship Id="rId22" Type="http://schemas.openxmlformats.org/officeDocument/2006/relationships/image" Target="../media/image10.png"/><Relationship Id="rId27" Type="http://schemas.openxmlformats.org/officeDocument/2006/relationships/customXml" Target="../ink/ink12.xml"/><Relationship Id="rId43" Type="http://schemas.openxmlformats.org/officeDocument/2006/relationships/customXml" Target="../ink/ink20.xml"/><Relationship Id="rId48" Type="http://schemas.openxmlformats.org/officeDocument/2006/relationships/image" Target="../media/image24.png"/><Relationship Id="rId64" Type="http://schemas.openxmlformats.org/officeDocument/2006/relationships/image" Target="../media/image32.png"/><Relationship Id="rId69" Type="http://schemas.openxmlformats.org/officeDocument/2006/relationships/customXml" Target="../ink/ink33.xml"/><Relationship Id="rId113" Type="http://schemas.openxmlformats.org/officeDocument/2006/relationships/customXml" Target="../ink/ink55.xml"/><Relationship Id="rId118" Type="http://schemas.openxmlformats.org/officeDocument/2006/relationships/image" Target="../media/image59.png"/><Relationship Id="rId134" Type="http://schemas.openxmlformats.org/officeDocument/2006/relationships/image" Target="../media/image67.png"/><Relationship Id="rId80" Type="http://schemas.openxmlformats.org/officeDocument/2006/relationships/image" Target="../media/image40.png"/><Relationship Id="rId85" Type="http://schemas.openxmlformats.org/officeDocument/2006/relationships/customXml" Target="../ink/ink41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33" Type="http://schemas.openxmlformats.org/officeDocument/2006/relationships/customXml" Target="../ink/ink15.xml"/><Relationship Id="rId38" Type="http://schemas.openxmlformats.org/officeDocument/2006/relationships/image" Target="../media/image19.png"/><Relationship Id="rId59" Type="http://schemas.openxmlformats.org/officeDocument/2006/relationships/customXml" Target="../ink/ink28.xml"/><Relationship Id="rId103" Type="http://schemas.openxmlformats.org/officeDocument/2006/relationships/customXml" Target="../ink/ink50.xml"/><Relationship Id="rId108" Type="http://schemas.openxmlformats.org/officeDocument/2006/relationships/image" Target="../media/image54.png"/><Relationship Id="rId124" Type="http://schemas.openxmlformats.org/officeDocument/2006/relationships/image" Target="../media/image62.png"/><Relationship Id="rId129" Type="http://schemas.openxmlformats.org/officeDocument/2006/relationships/customXml" Target="../ink/ink63.xml"/><Relationship Id="rId54" Type="http://schemas.openxmlformats.org/officeDocument/2006/relationships/image" Target="../media/image27.png"/><Relationship Id="rId70" Type="http://schemas.openxmlformats.org/officeDocument/2006/relationships/image" Target="../media/image35.png"/><Relationship Id="rId75" Type="http://schemas.openxmlformats.org/officeDocument/2006/relationships/customXml" Target="../ink/ink36.xml"/><Relationship Id="rId91" Type="http://schemas.openxmlformats.org/officeDocument/2006/relationships/customXml" Target="../ink/ink44.xml"/><Relationship Id="rId96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23" Type="http://schemas.openxmlformats.org/officeDocument/2006/relationships/image" Target="../media/image11.png"/><Relationship Id="rId28" Type="http://schemas.openxmlformats.org/officeDocument/2006/relationships/image" Target="../media/image14.png"/><Relationship Id="rId49" Type="http://schemas.openxmlformats.org/officeDocument/2006/relationships/customXml" Target="../ink/ink23.xml"/><Relationship Id="rId114" Type="http://schemas.openxmlformats.org/officeDocument/2006/relationships/image" Target="../media/image57.png"/><Relationship Id="rId119" Type="http://schemas.openxmlformats.org/officeDocument/2006/relationships/customXml" Target="../ink/ink58.xml"/><Relationship Id="rId44" Type="http://schemas.openxmlformats.org/officeDocument/2006/relationships/image" Target="../media/image22.png"/><Relationship Id="rId60" Type="http://schemas.openxmlformats.org/officeDocument/2006/relationships/image" Target="../media/image30.png"/><Relationship Id="rId65" Type="http://schemas.openxmlformats.org/officeDocument/2006/relationships/customXml" Target="../ink/ink31.xml"/><Relationship Id="rId81" Type="http://schemas.openxmlformats.org/officeDocument/2006/relationships/customXml" Target="../ink/ink39.xml"/><Relationship Id="rId86" Type="http://schemas.openxmlformats.org/officeDocument/2006/relationships/image" Target="../media/image43.png"/><Relationship Id="rId130" Type="http://schemas.openxmlformats.org/officeDocument/2006/relationships/image" Target="../media/image65.png"/><Relationship Id="rId135" Type="http://schemas.openxmlformats.org/officeDocument/2006/relationships/customXml" Target="../ink/ink66.xml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39" Type="http://schemas.openxmlformats.org/officeDocument/2006/relationships/customXml" Target="../ink/ink18.xml"/><Relationship Id="rId109" Type="http://schemas.openxmlformats.org/officeDocument/2006/relationships/customXml" Target="../ink/ink53.xml"/><Relationship Id="rId34" Type="http://schemas.openxmlformats.org/officeDocument/2006/relationships/image" Target="../media/image17.png"/><Relationship Id="rId50" Type="http://schemas.openxmlformats.org/officeDocument/2006/relationships/image" Target="../media/image25.png"/><Relationship Id="rId55" Type="http://schemas.openxmlformats.org/officeDocument/2006/relationships/customXml" Target="../ink/ink26.xml"/><Relationship Id="rId76" Type="http://schemas.openxmlformats.org/officeDocument/2006/relationships/image" Target="../media/image38.png"/><Relationship Id="rId97" Type="http://schemas.openxmlformats.org/officeDocument/2006/relationships/customXml" Target="../ink/ink47.xml"/><Relationship Id="rId104" Type="http://schemas.openxmlformats.org/officeDocument/2006/relationships/image" Target="../media/image52.png"/><Relationship Id="rId120" Type="http://schemas.openxmlformats.org/officeDocument/2006/relationships/image" Target="../media/image60.png"/><Relationship Id="rId125" Type="http://schemas.openxmlformats.org/officeDocument/2006/relationships/customXml" Target="../ink/ink61.xml"/><Relationship Id="rId7" Type="http://schemas.openxmlformats.org/officeDocument/2006/relationships/customXml" Target="../ink/ink3.xml"/><Relationship Id="rId71" Type="http://schemas.openxmlformats.org/officeDocument/2006/relationships/customXml" Target="../ink/ink34.xml"/><Relationship Id="rId92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29" Type="http://schemas.openxmlformats.org/officeDocument/2006/relationships/customXml" Target="../ink/ink13.xml"/><Relationship Id="rId24" Type="http://schemas.openxmlformats.org/officeDocument/2006/relationships/image" Target="../media/image12.png"/><Relationship Id="rId40" Type="http://schemas.openxmlformats.org/officeDocument/2006/relationships/image" Target="../media/image20.png"/><Relationship Id="rId45" Type="http://schemas.openxmlformats.org/officeDocument/2006/relationships/customXml" Target="../ink/ink21.xml"/><Relationship Id="rId66" Type="http://schemas.openxmlformats.org/officeDocument/2006/relationships/image" Target="../media/image33.png"/><Relationship Id="rId87" Type="http://schemas.openxmlformats.org/officeDocument/2006/relationships/customXml" Target="../ink/ink42.xml"/><Relationship Id="rId110" Type="http://schemas.openxmlformats.org/officeDocument/2006/relationships/image" Target="../media/image55.png"/><Relationship Id="rId115" Type="http://schemas.openxmlformats.org/officeDocument/2006/relationships/customXml" Target="../ink/ink56.xml"/><Relationship Id="rId131" Type="http://schemas.openxmlformats.org/officeDocument/2006/relationships/customXml" Target="../ink/ink64.xml"/><Relationship Id="rId136" Type="http://schemas.openxmlformats.org/officeDocument/2006/relationships/image" Target="../media/image68.png"/><Relationship Id="rId61" Type="http://schemas.openxmlformats.org/officeDocument/2006/relationships/customXml" Target="../ink/ink29.xml"/><Relationship Id="rId82" Type="http://schemas.openxmlformats.org/officeDocument/2006/relationships/image" Target="../media/image41.png"/><Relationship Id="rId19" Type="http://schemas.openxmlformats.org/officeDocument/2006/relationships/customXml" Target="../ink/ink9.xml"/><Relationship Id="rId14" Type="http://schemas.openxmlformats.org/officeDocument/2006/relationships/image" Target="../media/image6.png"/><Relationship Id="rId30" Type="http://schemas.openxmlformats.org/officeDocument/2006/relationships/image" Target="../media/image15.png"/><Relationship Id="rId35" Type="http://schemas.openxmlformats.org/officeDocument/2006/relationships/customXml" Target="../ink/ink16.xml"/><Relationship Id="rId56" Type="http://schemas.openxmlformats.org/officeDocument/2006/relationships/image" Target="../media/image28.png"/><Relationship Id="rId77" Type="http://schemas.openxmlformats.org/officeDocument/2006/relationships/customXml" Target="../ink/ink37.xml"/><Relationship Id="rId100" Type="http://schemas.openxmlformats.org/officeDocument/2006/relationships/image" Target="../media/image50.png"/><Relationship Id="rId105" Type="http://schemas.openxmlformats.org/officeDocument/2006/relationships/customXml" Target="../ink/ink51.xml"/><Relationship Id="rId126" Type="http://schemas.openxmlformats.org/officeDocument/2006/relationships/image" Target="../media/image63.png"/><Relationship Id="rId8" Type="http://schemas.openxmlformats.org/officeDocument/2006/relationships/image" Target="../media/image3.png"/><Relationship Id="rId51" Type="http://schemas.openxmlformats.org/officeDocument/2006/relationships/customXml" Target="../ink/ink24.xml"/><Relationship Id="rId72" Type="http://schemas.openxmlformats.org/officeDocument/2006/relationships/image" Target="../media/image36.png"/><Relationship Id="rId93" Type="http://schemas.openxmlformats.org/officeDocument/2006/relationships/customXml" Target="../ink/ink45.xml"/><Relationship Id="rId98" Type="http://schemas.openxmlformats.org/officeDocument/2006/relationships/image" Target="../media/image49.png"/><Relationship Id="rId121" Type="http://schemas.openxmlformats.org/officeDocument/2006/relationships/customXml" Target="../ink/ink59.xml"/><Relationship Id="rId3" Type="http://schemas.openxmlformats.org/officeDocument/2006/relationships/customXml" Target="../ink/ink1.xml"/><Relationship Id="rId25" Type="http://schemas.openxmlformats.org/officeDocument/2006/relationships/customXml" Target="../ink/ink11.xml"/><Relationship Id="rId46" Type="http://schemas.openxmlformats.org/officeDocument/2006/relationships/image" Target="../media/image23.png"/><Relationship Id="rId67" Type="http://schemas.openxmlformats.org/officeDocument/2006/relationships/customXml" Target="../ink/ink32.xml"/><Relationship Id="rId116" Type="http://schemas.openxmlformats.org/officeDocument/2006/relationships/image" Target="../media/image58.png"/><Relationship Id="rId20" Type="http://schemas.openxmlformats.org/officeDocument/2006/relationships/image" Target="../media/image9.png"/><Relationship Id="rId41" Type="http://schemas.openxmlformats.org/officeDocument/2006/relationships/customXml" Target="../ink/ink19.xml"/><Relationship Id="rId62" Type="http://schemas.openxmlformats.org/officeDocument/2006/relationships/image" Target="../media/image31.png"/><Relationship Id="rId83" Type="http://schemas.openxmlformats.org/officeDocument/2006/relationships/customXml" Target="../ink/ink40.xml"/><Relationship Id="rId88" Type="http://schemas.openxmlformats.org/officeDocument/2006/relationships/image" Target="../media/image44.png"/><Relationship Id="rId111" Type="http://schemas.openxmlformats.org/officeDocument/2006/relationships/customXml" Target="../ink/ink54.xml"/><Relationship Id="rId132" Type="http://schemas.openxmlformats.org/officeDocument/2006/relationships/image" Target="../media/image66.png"/><Relationship Id="rId15" Type="http://schemas.openxmlformats.org/officeDocument/2006/relationships/customXml" Target="../ink/ink7.xml"/><Relationship Id="rId36" Type="http://schemas.openxmlformats.org/officeDocument/2006/relationships/image" Target="../media/image18.png"/><Relationship Id="rId57" Type="http://schemas.openxmlformats.org/officeDocument/2006/relationships/customXml" Target="../ink/ink27.xml"/><Relationship Id="rId106" Type="http://schemas.openxmlformats.org/officeDocument/2006/relationships/image" Target="../media/image53.png"/><Relationship Id="rId127" Type="http://schemas.openxmlformats.org/officeDocument/2006/relationships/customXml" Target="../ink/ink62.xml"/><Relationship Id="rId10" Type="http://schemas.openxmlformats.org/officeDocument/2006/relationships/image" Target="../media/image4.png"/><Relationship Id="rId31" Type="http://schemas.openxmlformats.org/officeDocument/2006/relationships/customXml" Target="../ink/ink14.xml"/><Relationship Id="rId52" Type="http://schemas.openxmlformats.org/officeDocument/2006/relationships/image" Target="../media/image26.png"/><Relationship Id="rId73" Type="http://schemas.openxmlformats.org/officeDocument/2006/relationships/customXml" Target="../ink/ink35.xml"/><Relationship Id="rId78" Type="http://schemas.openxmlformats.org/officeDocument/2006/relationships/image" Target="../media/image39.png"/><Relationship Id="rId94" Type="http://schemas.openxmlformats.org/officeDocument/2006/relationships/image" Target="../media/image47.png"/><Relationship Id="rId99" Type="http://schemas.openxmlformats.org/officeDocument/2006/relationships/customXml" Target="../ink/ink48.xml"/><Relationship Id="rId101" Type="http://schemas.openxmlformats.org/officeDocument/2006/relationships/customXml" Target="../ink/ink49.xml"/><Relationship Id="rId122" Type="http://schemas.openxmlformats.org/officeDocument/2006/relationships/image" Target="../media/image61.png"/><Relationship Id="rId4" Type="http://schemas.openxmlformats.org/officeDocument/2006/relationships/image" Target="../media/image1.png"/><Relationship Id="rId9" Type="http://schemas.openxmlformats.org/officeDocument/2006/relationships/customXml" Target="../ink/ink4.xml"/><Relationship Id="rId26" Type="http://schemas.openxmlformats.org/officeDocument/2006/relationships/image" Target="../media/image13.png"/><Relationship Id="rId47" Type="http://schemas.openxmlformats.org/officeDocument/2006/relationships/customXml" Target="../ink/ink22.xml"/><Relationship Id="rId68" Type="http://schemas.openxmlformats.org/officeDocument/2006/relationships/image" Target="../media/image34.png"/><Relationship Id="rId89" Type="http://schemas.openxmlformats.org/officeDocument/2006/relationships/customXml" Target="../ink/ink43.xml"/><Relationship Id="rId112" Type="http://schemas.openxmlformats.org/officeDocument/2006/relationships/image" Target="../media/image56.png"/><Relationship Id="rId133" Type="http://schemas.openxmlformats.org/officeDocument/2006/relationships/customXml" Target="../ink/ink65.xml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2.png"/><Relationship Id="rId21" Type="http://schemas.openxmlformats.org/officeDocument/2006/relationships/customXml" Target="../ink/ink76.xml"/><Relationship Id="rId42" Type="http://schemas.openxmlformats.org/officeDocument/2006/relationships/image" Target="../media/image90.png"/><Relationship Id="rId47" Type="http://schemas.openxmlformats.org/officeDocument/2006/relationships/customXml" Target="../ink/ink89.xml"/><Relationship Id="rId63" Type="http://schemas.openxmlformats.org/officeDocument/2006/relationships/customXml" Target="../ink/ink97.xml"/><Relationship Id="rId68" Type="http://schemas.openxmlformats.org/officeDocument/2006/relationships/image" Target="../media/image103.png"/><Relationship Id="rId84" Type="http://schemas.openxmlformats.org/officeDocument/2006/relationships/image" Target="../media/image111.png"/><Relationship Id="rId89" Type="http://schemas.openxmlformats.org/officeDocument/2006/relationships/customXml" Target="../ink/ink110.xml"/><Relationship Id="rId16" Type="http://schemas.openxmlformats.org/officeDocument/2006/relationships/image" Target="../media/image77.png"/><Relationship Id="rId11" Type="http://schemas.openxmlformats.org/officeDocument/2006/relationships/customXml" Target="../ink/ink71.xml"/><Relationship Id="rId32" Type="http://schemas.openxmlformats.org/officeDocument/2006/relationships/image" Target="../media/image85.png"/><Relationship Id="rId37" Type="http://schemas.openxmlformats.org/officeDocument/2006/relationships/customXml" Target="../ink/ink84.xml"/><Relationship Id="rId53" Type="http://schemas.openxmlformats.org/officeDocument/2006/relationships/customXml" Target="../ink/ink92.xml"/><Relationship Id="rId58" Type="http://schemas.openxmlformats.org/officeDocument/2006/relationships/image" Target="../media/image98.png"/><Relationship Id="rId74" Type="http://schemas.openxmlformats.org/officeDocument/2006/relationships/image" Target="../media/image106.png"/><Relationship Id="rId79" Type="http://schemas.openxmlformats.org/officeDocument/2006/relationships/customXml" Target="../ink/ink105.xml"/><Relationship Id="rId5" Type="http://schemas.openxmlformats.org/officeDocument/2006/relationships/customXml" Target="../ink/ink68.xml"/><Relationship Id="rId90" Type="http://schemas.openxmlformats.org/officeDocument/2006/relationships/image" Target="../media/image114.png"/><Relationship Id="rId95" Type="http://schemas.openxmlformats.org/officeDocument/2006/relationships/customXml" Target="../ink/ink113.xml"/><Relationship Id="rId22" Type="http://schemas.openxmlformats.org/officeDocument/2006/relationships/image" Target="../media/image80.png"/><Relationship Id="rId27" Type="http://schemas.openxmlformats.org/officeDocument/2006/relationships/customXml" Target="../ink/ink79.xml"/><Relationship Id="rId43" Type="http://schemas.openxmlformats.org/officeDocument/2006/relationships/customXml" Target="../ink/ink87.xml"/><Relationship Id="rId48" Type="http://schemas.openxmlformats.org/officeDocument/2006/relationships/image" Target="../media/image93.png"/><Relationship Id="rId64" Type="http://schemas.openxmlformats.org/officeDocument/2006/relationships/image" Target="../media/image101.png"/><Relationship Id="rId69" Type="http://schemas.openxmlformats.org/officeDocument/2006/relationships/customXml" Target="../ink/ink100.xml"/><Relationship Id="rId80" Type="http://schemas.openxmlformats.org/officeDocument/2006/relationships/image" Target="../media/image109.png"/><Relationship Id="rId85" Type="http://schemas.openxmlformats.org/officeDocument/2006/relationships/customXml" Target="../ink/ink108.xml"/><Relationship Id="rId3" Type="http://schemas.openxmlformats.org/officeDocument/2006/relationships/customXml" Target="../ink/ink67.xml"/><Relationship Id="rId12" Type="http://schemas.openxmlformats.org/officeDocument/2006/relationships/image" Target="../media/image75.png"/><Relationship Id="rId17" Type="http://schemas.openxmlformats.org/officeDocument/2006/relationships/customXml" Target="../ink/ink74.xml"/><Relationship Id="rId25" Type="http://schemas.openxmlformats.org/officeDocument/2006/relationships/customXml" Target="../ink/ink78.xml"/><Relationship Id="rId33" Type="http://schemas.openxmlformats.org/officeDocument/2006/relationships/customXml" Target="../ink/ink82.xml"/><Relationship Id="rId38" Type="http://schemas.openxmlformats.org/officeDocument/2006/relationships/image" Target="../media/image88.png"/><Relationship Id="rId46" Type="http://schemas.openxmlformats.org/officeDocument/2006/relationships/image" Target="../media/image92.png"/><Relationship Id="rId59" Type="http://schemas.openxmlformats.org/officeDocument/2006/relationships/customXml" Target="../ink/ink95.xml"/><Relationship Id="rId67" Type="http://schemas.openxmlformats.org/officeDocument/2006/relationships/customXml" Target="../ink/ink99.xml"/><Relationship Id="rId20" Type="http://schemas.openxmlformats.org/officeDocument/2006/relationships/image" Target="../media/image79.png"/><Relationship Id="rId41" Type="http://schemas.openxmlformats.org/officeDocument/2006/relationships/customXml" Target="../ink/ink86.xml"/><Relationship Id="rId54" Type="http://schemas.openxmlformats.org/officeDocument/2006/relationships/image" Target="../media/image96.png"/><Relationship Id="rId62" Type="http://schemas.openxmlformats.org/officeDocument/2006/relationships/image" Target="../media/image100.png"/><Relationship Id="rId70" Type="http://schemas.openxmlformats.org/officeDocument/2006/relationships/image" Target="../media/image104.png"/><Relationship Id="rId75" Type="http://schemas.openxmlformats.org/officeDocument/2006/relationships/customXml" Target="../ink/ink103.xml"/><Relationship Id="rId83" Type="http://schemas.openxmlformats.org/officeDocument/2006/relationships/customXml" Target="../ink/ink107.xml"/><Relationship Id="rId88" Type="http://schemas.openxmlformats.org/officeDocument/2006/relationships/image" Target="../media/image113.png"/><Relationship Id="rId91" Type="http://schemas.openxmlformats.org/officeDocument/2006/relationships/customXml" Target="../ink/ink111.xml"/><Relationship Id="rId96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5" Type="http://schemas.openxmlformats.org/officeDocument/2006/relationships/customXml" Target="../ink/ink73.xml"/><Relationship Id="rId23" Type="http://schemas.openxmlformats.org/officeDocument/2006/relationships/customXml" Target="../ink/ink77.xml"/><Relationship Id="rId28" Type="http://schemas.openxmlformats.org/officeDocument/2006/relationships/image" Target="../media/image83.png"/><Relationship Id="rId36" Type="http://schemas.openxmlformats.org/officeDocument/2006/relationships/image" Target="../media/image87.png"/><Relationship Id="rId49" Type="http://schemas.openxmlformats.org/officeDocument/2006/relationships/customXml" Target="../ink/ink90.xml"/><Relationship Id="rId57" Type="http://schemas.openxmlformats.org/officeDocument/2006/relationships/customXml" Target="../ink/ink94.xml"/><Relationship Id="rId10" Type="http://schemas.openxmlformats.org/officeDocument/2006/relationships/image" Target="../media/image74.png"/><Relationship Id="rId31" Type="http://schemas.openxmlformats.org/officeDocument/2006/relationships/customXml" Target="../ink/ink81.xml"/><Relationship Id="rId44" Type="http://schemas.openxmlformats.org/officeDocument/2006/relationships/image" Target="../media/image91.png"/><Relationship Id="rId52" Type="http://schemas.openxmlformats.org/officeDocument/2006/relationships/image" Target="../media/image95.png"/><Relationship Id="rId60" Type="http://schemas.openxmlformats.org/officeDocument/2006/relationships/image" Target="../media/image99.png"/><Relationship Id="rId65" Type="http://schemas.openxmlformats.org/officeDocument/2006/relationships/customXml" Target="../ink/ink98.xml"/><Relationship Id="rId73" Type="http://schemas.openxmlformats.org/officeDocument/2006/relationships/customXml" Target="../ink/ink102.xml"/><Relationship Id="rId78" Type="http://schemas.openxmlformats.org/officeDocument/2006/relationships/image" Target="../media/image108.png"/><Relationship Id="rId81" Type="http://schemas.openxmlformats.org/officeDocument/2006/relationships/customXml" Target="../ink/ink106.xml"/><Relationship Id="rId86" Type="http://schemas.openxmlformats.org/officeDocument/2006/relationships/image" Target="../media/image112.png"/><Relationship Id="rId94" Type="http://schemas.openxmlformats.org/officeDocument/2006/relationships/image" Target="../media/image116.png"/><Relationship Id="rId99" Type="http://schemas.openxmlformats.org/officeDocument/2006/relationships/image" Target="../media/image119.png"/><Relationship Id="rId4" Type="http://schemas.openxmlformats.org/officeDocument/2006/relationships/image" Target="../media/image71.png"/><Relationship Id="rId9" Type="http://schemas.openxmlformats.org/officeDocument/2006/relationships/customXml" Target="../ink/ink70.xml"/><Relationship Id="rId13" Type="http://schemas.openxmlformats.org/officeDocument/2006/relationships/customXml" Target="../ink/ink72.xml"/><Relationship Id="rId18" Type="http://schemas.openxmlformats.org/officeDocument/2006/relationships/image" Target="../media/image78.png"/><Relationship Id="rId39" Type="http://schemas.openxmlformats.org/officeDocument/2006/relationships/customXml" Target="../ink/ink85.xml"/><Relationship Id="rId34" Type="http://schemas.openxmlformats.org/officeDocument/2006/relationships/image" Target="../media/image86.png"/><Relationship Id="rId50" Type="http://schemas.openxmlformats.org/officeDocument/2006/relationships/image" Target="../media/image94.png"/><Relationship Id="rId55" Type="http://schemas.openxmlformats.org/officeDocument/2006/relationships/customXml" Target="../ink/ink93.xml"/><Relationship Id="rId76" Type="http://schemas.openxmlformats.org/officeDocument/2006/relationships/image" Target="../media/image107.png"/><Relationship Id="rId97" Type="http://schemas.openxmlformats.org/officeDocument/2006/relationships/customXml" Target="../ink/ink114.xml"/><Relationship Id="rId7" Type="http://schemas.openxmlformats.org/officeDocument/2006/relationships/customXml" Target="../ink/ink69.xml"/><Relationship Id="rId71" Type="http://schemas.openxmlformats.org/officeDocument/2006/relationships/customXml" Target="../ink/ink101.xml"/><Relationship Id="rId92" Type="http://schemas.openxmlformats.org/officeDocument/2006/relationships/image" Target="../media/image115.png"/><Relationship Id="rId2" Type="http://schemas.openxmlformats.org/officeDocument/2006/relationships/notesSlide" Target="../notesSlides/notesSlide5.xml"/><Relationship Id="rId29" Type="http://schemas.openxmlformats.org/officeDocument/2006/relationships/customXml" Target="../ink/ink80.xml"/><Relationship Id="rId24" Type="http://schemas.openxmlformats.org/officeDocument/2006/relationships/image" Target="../media/image81.png"/><Relationship Id="rId40" Type="http://schemas.openxmlformats.org/officeDocument/2006/relationships/image" Target="../media/image89.png"/><Relationship Id="rId45" Type="http://schemas.openxmlformats.org/officeDocument/2006/relationships/customXml" Target="../ink/ink88.xml"/><Relationship Id="rId66" Type="http://schemas.openxmlformats.org/officeDocument/2006/relationships/image" Target="../media/image102.png"/><Relationship Id="rId87" Type="http://schemas.openxmlformats.org/officeDocument/2006/relationships/customXml" Target="../ink/ink109.xml"/><Relationship Id="rId61" Type="http://schemas.openxmlformats.org/officeDocument/2006/relationships/customXml" Target="../ink/ink96.xml"/><Relationship Id="rId82" Type="http://schemas.openxmlformats.org/officeDocument/2006/relationships/image" Target="../media/image110.png"/><Relationship Id="rId19" Type="http://schemas.openxmlformats.org/officeDocument/2006/relationships/customXml" Target="../ink/ink75.xml"/><Relationship Id="rId14" Type="http://schemas.openxmlformats.org/officeDocument/2006/relationships/image" Target="../media/image76.png"/><Relationship Id="rId30" Type="http://schemas.openxmlformats.org/officeDocument/2006/relationships/image" Target="../media/image84.png"/><Relationship Id="rId35" Type="http://schemas.openxmlformats.org/officeDocument/2006/relationships/customXml" Target="../ink/ink83.xml"/><Relationship Id="rId56" Type="http://schemas.openxmlformats.org/officeDocument/2006/relationships/image" Target="../media/image97.png"/><Relationship Id="rId77" Type="http://schemas.openxmlformats.org/officeDocument/2006/relationships/customXml" Target="../ink/ink104.xml"/><Relationship Id="rId100" Type="http://schemas.openxmlformats.org/officeDocument/2006/relationships/image" Target="../media/image69.png"/><Relationship Id="rId8" Type="http://schemas.openxmlformats.org/officeDocument/2006/relationships/image" Target="../media/image73.png"/><Relationship Id="rId51" Type="http://schemas.openxmlformats.org/officeDocument/2006/relationships/customXml" Target="../ink/ink91.xml"/><Relationship Id="rId72" Type="http://schemas.openxmlformats.org/officeDocument/2006/relationships/image" Target="../media/image105.png"/><Relationship Id="rId93" Type="http://schemas.openxmlformats.org/officeDocument/2006/relationships/customXml" Target="../ink/ink112.xml"/><Relationship Id="rId98" Type="http://schemas.openxmlformats.org/officeDocument/2006/relationships/image" Target="../media/image118.png"/></Relationships>
</file>

<file path=ppt/slides/_rels/slide7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23.png"/><Relationship Id="rId21" Type="http://schemas.openxmlformats.org/officeDocument/2006/relationships/customXml" Target="../ink/ink124.xml"/><Relationship Id="rId42" Type="http://schemas.openxmlformats.org/officeDocument/2006/relationships/image" Target="../media/image131.png"/><Relationship Id="rId47" Type="http://schemas.openxmlformats.org/officeDocument/2006/relationships/customXml" Target="../ink/ink136.xml"/><Relationship Id="rId63" Type="http://schemas.openxmlformats.org/officeDocument/2006/relationships/customXml" Target="../ink/ink144.xml"/><Relationship Id="rId68" Type="http://schemas.openxmlformats.org/officeDocument/2006/relationships/image" Target="../media/image144.png"/><Relationship Id="rId84" Type="http://schemas.openxmlformats.org/officeDocument/2006/relationships/image" Target="../media/image152.png"/><Relationship Id="rId89" Type="http://schemas.openxmlformats.org/officeDocument/2006/relationships/customXml" Target="../ink/ink157.xml"/><Relationship Id="rId16" Type="http://schemas.openxmlformats.org/officeDocument/2006/relationships/image" Target="../media/image77.png"/><Relationship Id="rId11" Type="http://schemas.openxmlformats.org/officeDocument/2006/relationships/customXml" Target="../ink/ink119.xml"/><Relationship Id="rId32" Type="http://schemas.openxmlformats.org/officeDocument/2006/relationships/image" Target="../media/image126.png"/><Relationship Id="rId37" Type="http://schemas.openxmlformats.org/officeDocument/2006/relationships/customXml" Target="../ink/ink131.xml"/><Relationship Id="rId53" Type="http://schemas.openxmlformats.org/officeDocument/2006/relationships/customXml" Target="../ink/ink139.xml"/><Relationship Id="rId58" Type="http://schemas.openxmlformats.org/officeDocument/2006/relationships/image" Target="../media/image139.png"/><Relationship Id="rId74" Type="http://schemas.openxmlformats.org/officeDocument/2006/relationships/image" Target="../media/image147.png"/><Relationship Id="rId79" Type="http://schemas.openxmlformats.org/officeDocument/2006/relationships/customXml" Target="../ink/ink152.xml"/><Relationship Id="rId5" Type="http://schemas.openxmlformats.org/officeDocument/2006/relationships/customXml" Target="../ink/ink116.xml"/><Relationship Id="rId90" Type="http://schemas.openxmlformats.org/officeDocument/2006/relationships/image" Target="../media/image155.png"/><Relationship Id="rId95" Type="http://schemas.openxmlformats.org/officeDocument/2006/relationships/customXml" Target="../ink/ink160.xml"/><Relationship Id="rId22" Type="http://schemas.openxmlformats.org/officeDocument/2006/relationships/image" Target="../media/image80.png"/><Relationship Id="rId27" Type="http://schemas.openxmlformats.org/officeDocument/2006/relationships/customXml" Target="../ink/ink126.xml"/><Relationship Id="rId43" Type="http://schemas.openxmlformats.org/officeDocument/2006/relationships/customXml" Target="../ink/ink134.xml"/><Relationship Id="rId48" Type="http://schemas.openxmlformats.org/officeDocument/2006/relationships/image" Target="../media/image134.png"/><Relationship Id="rId64" Type="http://schemas.openxmlformats.org/officeDocument/2006/relationships/image" Target="../media/image142.png"/><Relationship Id="rId69" Type="http://schemas.openxmlformats.org/officeDocument/2006/relationships/customXml" Target="../ink/ink147.xml"/><Relationship Id="rId80" Type="http://schemas.openxmlformats.org/officeDocument/2006/relationships/image" Target="../media/image150.png"/><Relationship Id="rId85" Type="http://schemas.openxmlformats.org/officeDocument/2006/relationships/customXml" Target="../ink/ink155.xml"/><Relationship Id="rId3" Type="http://schemas.openxmlformats.org/officeDocument/2006/relationships/customXml" Target="../ink/ink115.xml"/><Relationship Id="rId12" Type="http://schemas.openxmlformats.org/officeDocument/2006/relationships/image" Target="../media/image75.png"/><Relationship Id="rId17" Type="http://schemas.openxmlformats.org/officeDocument/2006/relationships/customXml" Target="../ink/ink122.xml"/><Relationship Id="rId25" Type="http://schemas.openxmlformats.org/officeDocument/2006/relationships/customXml" Target="../ink/ink125.xml"/><Relationship Id="rId33" Type="http://schemas.openxmlformats.org/officeDocument/2006/relationships/customXml" Target="../ink/ink129.xml"/><Relationship Id="rId38" Type="http://schemas.openxmlformats.org/officeDocument/2006/relationships/image" Target="../media/image129.png"/><Relationship Id="rId46" Type="http://schemas.openxmlformats.org/officeDocument/2006/relationships/image" Target="../media/image133.png"/><Relationship Id="rId59" Type="http://schemas.openxmlformats.org/officeDocument/2006/relationships/customXml" Target="../ink/ink142.xml"/><Relationship Id="rId67" Type="http://schemas.openxmlformats.org/officeDocument/2006/relationships/customXml" Target="../ink/ink146.xml"/><Relationship Id="rId20" Type="http://schemas.openxmlformats.org/officeDocument/2006/relationships/image" Target="../media/image79.png"/><Relationship Id="rId41" Type="http://schemas.openxmlformats.org/officeDocument/2006/relationships/customXml" Target="../ink/ink133.xml"/><Relationship Id="rId54" Type="http://schemas.openxmlformats.org/officeDocument/2006/relationships/image" Target="../media/image137.png"/><Relationship Id="rId62" Type="http://schemas.openxmlformats.org/officeDocument/2006/relationships/image" Target="../media/image141.png"/><Relationship Id="rId70" Type="http://schemas.openxmlformats.org/officeDocument/2006/relationships/image" Target="../media/image145.png"/><Relationship Id="rId75" Type="http://schemas.openxmlformats.org/officeDocument/2006/relationships/customXml" Target="../ink/ink150.xml"/><Relationship Id="rId83" Type="http://schemas.openxmlformats.org/officeDocument/2006/relationships/customXml" Target="../ink/ink154.xml"/><Relationship Id="rId88" Type="http://schemas.openxmlformats.org/officeDocument/2006/relationships/image" Target="../media/image154.png"/><Relationship Id="rId91" Type="http://schemas.openxmlformats.org/officeDocument/2006/relationships/customXml" Target="../ink/ink158.xml"/><Relationship Id="rId96" Type="http://schemas.openxmlformats.org/officeDocument/2006/relationships/image" Target="../media/image15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5" Type="http://schemas.openxmlformats.org/officeDocument/2006/relationships/customXml" Target="../ink/ink121.xml"/><Relationship Id="rId23" Type="http://schemas.openxmlformats.org/officeDocument/2006/relationships/image" Target="../media/image121.png"/><Relationship Id="rId28" Type="http://schemas.openxmlformats.org/officeDocument/2006/relationships/image" Target="../media/image124.png"/><Relationship Id="rId36" Type="http://schemas.openxmlformats.org/officeDocument/2006/relationships/image" Target="../media/image128.png"/><Relationship Id="rId49" Type="http://schemas.openxmlformats.org/officeDocument/2006/relationships/customXml" Target="../ink/ink137.xml"/><Relationship Id="rId57" Type="http://schemas.openxmlformats.org/officeDocument/2006/relationships/customXml" Target="../ink/ink141.xml"/><Relationship Id="rId10" Type="http://schemas.openxmlformats.org/officeDocument/2006/relationships/image" Target="../media/image74.png"/><Relationship Id="rId31" Type="http://schemas.openxmlformats.org/officeDocument/2006/relationships/customXml" Target="../ink/ink128.xml"/><Relationship Id="rId44" Type="http://schemas.openxmlformats.org/officeDocument/2006/relationships/image" Target="../media/image132.png"/><Relationship Id="rId52" Type="http://schemas.openxmlformats.org/officeDocument/2006/relationships/image" Target="../media/image136.png"/><Relationship Id="rId60" Type="http://schemas.openxmlformats.org/officeDocument/2006/relationships/image" Target="../media/image140.png"/><Relationship Id="rId65" Type="http://schemas.openxmlformats.org/officeDocument/2006/relationships/customXml" Target="../ink/ink145.xml"/><Relationship Id="rId73" Type="http://schemas.openxmlformats.org/officeDocument/2006/relationships/customXml" Target="../ink/ink149.xml"/><Relationship Id="rId78" Type="http://schemas.openxmlformats.org/officeDocument/2006/relationships/image" Target="../media/image149.png"/><Relationship Id="rId81" Type="http://schemas.openxmlformats.org/officeDocument/2006/relationships/customXml" Target="../ink/ink153.xml"/><Relationship Id="rId86" Type="http://schemas.openxmlformats.org/officeDocument/2006/relationships/image" Target="../media/image153.png"/><Relationship Id="rId94" Type="http://schemas.openxmlformats.org/officeDocument/2006/relationships/image" Target="../media/image157.png"/><Relationship Id="rId99" Type="http://schemas.openxmlformats.org/officeDocument/2006/relationships/customXml" Target="../ink/ink162.xml"/><Relationship Id="rId4" Type="http://schemas.openxmlformats.org/officeDocument/2006/relationships/image" Target="../media/image71.png"/><Relationship Id="rId9" Type="http://schemas.openxmlformats.org/officeDocument/2006/relationships/customXml" Target="../ink/ink118.xml"/><Relationship Id="rId13" Type="http://schemas.openxmlformats.org/officeDocument/2006/relationships/customXml" Target="../ink/ink120.xml"/><Relationship Id="rId18" Type="http://schemas.openxmlformats.org/officeDocument/2006/relationships/image" Target="../media/image78.png"/><Relationship Id="rId39" Type="http://schemas.openxmlformats.org/officeDocument/2006/relationships/customXml" Target="../ink/ink132.xml"/><Relationship Id="rId34" Type="http://schemas.openxmlformats.org/officeDocument/2006/relationships/image" Target="../media/image127.png"/><Relationship Id="rId50" Type="http://schemas.openxmlformats.org/officeDocument/2006/relationships/image" Target="../media/image135.png"/><Relationship Id="rId55" Type="http://schemas.openxmlformats.org/officeDocument/2006/relationships/customXml" Target="../ink/ink140.xml"/><Relationship Id="rId76" Type="http://schemas.openxmlformats.org/officeDocument/2006/relationships/image" Target="../media/image148.png"/><Relationship Id="rId97" Type="http://schemas.openxmlformats.org/officeDocument/2006/relationships/customXml" Target="../ink/ink161.xml"/><Relationship Id="rId7" Type="http://schemas.openxmlformats.org/officeDocument/2006/relationships/customXml" Target="../ink/ink117.xml"/><Relationship Id="rId71" Type="http://schemas.openxmlformats.org/officeDocument/2006/relationships/customXml" Target="../ink/ink148.xml"/><Relationship Id="rId92" Type="http://schemas.openxmlformats.org/officeDocument/2006/relationships/image" Target="../media/image156.png"/><Relationship Id="rId2" Type="http://schemas.openxmlformats.org/officeDocument/2006/relationships/notesSlide" Target="../notesSlides/notesSlide6.xml"/><Relationship Id="rId29" Type="http://schemas.openxmlformats.org/officeDocument/2006/relationships/customXml" Target="../ink/ink127.xml"/><Relationship Id="rId24" Type="http://schemas.openxmlformats.org/officeDocument/2006/relationships/image" Target="../media/image70.png"/><Relationship Id="rId40" Type="http://schemas.openxmlformats.org/officeDocument/2006/relationships/image" Target="../media/image130.png"/><Relationship Id="rId45" Type="http://schemas.openxmlformats.org/officeDocument/2006/relationships/customXml" Target="../ink/ink135.xml"/><Relationship Id="rId66" Type="http://schemas.openxmlformats.org/officeDocument/2006/relationships/image" Target="../media/image143.png"/><Relationship Id="rId87" Type="http://schemas.openxmlformats.org/officeDocument/2006/relationships/customXml" Target="../ink/ink156.xml"/><Relationship Id="rId61" Type="http://schemas.openxmlformats.org/officeDocument/2006/relationships/customXml" Target="../ink/ink143.xml"/><Relationship Id="rId82" Type="http://schemas.openxmlformats.org/officeDocument/2006/relationships/image" Target="../media/image151.png"/><Relationship Id="rId19" Type="http://schemas.openxmlformats.org/officeDocument/2006/relationships/customXml" Target="../ink/ink123.xml"/><Relationship Id="rId14" Type="http://schemas.openxmlformats.org/officeDocument/2006/relationships/image" Target="../media/image76.png"/><Relationship Id="rId30" Type="http://schemas.openxmlformats.org/officeDocument/2006/relationships/image" Target="../media/image125.png"/><Relationship Id="rId35" Type="http://schemas.openxmlformats.org/officeDocument/2006/relationships/customXml" Target="../ink/ink130.xml"/><Relationship Id="rId56" Type="http://schemas.openxmlformats.org/officeDocument/2006/relationships/image" Target="../media/image138.png"/><Relationship Id="rId77" Type="http://schemas.openxmlformats.org/officeDocument/2006/relationships/customXml" Target="../ink/ink151.xml"/><Relationship Id="rId100" Type="http://schemas.openxmlformats.org/officeDocument/2006/relationships/image" Target="../media/image160.png"/><Relationship Id="rId8" Type="http://schemas.openxmlformats.org/officeDocument/2006/relationships/image" Target="../media/image73.png"/><Relationship Id="rId51" Type="http://schemas.openxmlformats.org/officeDocument/2006/relationships/customXml" Target="../ink/ink138.xml"/><Relationship Id="rId72" Type="http://schemas.openxmlformats.org/officeDocument/2006/relationships/image" Target="../media/image146.png"/><Relationship Id="rId93" Type="http://schemas.openxmlformats.org/officeDocument/2006/relationships/customXml" Target="../ink/ink159.xml"/><Relationship Id="rId98" Type="http://schemas.openxmlformats.org/officeDocument/2006/relationships/image" Target="../media/image159.png"/></Relationships>
</file>

<file path=ppt/slides/_rels/slide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163.png"/><Relationship Id="rId21" Type="http://schemas.openxmlformats.org/officeDocument/2006/relationships/customXml" Target="../ink/ink172.xml"/><Relationship Id="rId42" Type="http://schemas.openxmlformats.org/officeDocument/2006/relationships/image" Target="../media/image171.png"/><Relationship Id="rId47" Type="http://schemas.openxmlformats.org/officeDocument/2006/relationships/customXml" Target="../ink/ink184.xml"/><Relationship Id="rId63" Type="http://schemas.openxmlformats.org/officeDocument/2006/relationships/customXml" Target="../ink/ink192.xml"/><Relationship Id="rId68" Type="http://schemas.openxmlformats.org/officeDocument/2006/relationships/image" Target="../media/image184.png"/><Relationship Id="rId84" Type="http://schemas.openxmlformats.org/officeDocument/2006/relationships/image" Target="../media/image192.png"/><Relationship Id="rId89" Type="http://schemas.openxmlformats.org/officeDocument/2006/relationships/customXml" Target="../ink/ink205.xml"/><Relationship Id="rId16" Type="http://schemas.openxmlformats.org/officeDocument/2006/relationships/image" Target="../media/image77.png"/><Relationship Id="rId107" Type="http://schemas.openxmlformats.org/officeDocument/2006/relationships/customXml" Target="../ink/ink214.xml"/><Relationship Id="rId11" Type="http://schemas.openxmlformats.org/officeDocument/2006/relationships/customXml" Target="../ink/ink167.xml"/><Relationship Id="rId32" Type="http://schemas.openxmlformats.org/officeDocument/2006/relationships/image" Target="../media/image166.png"/><Relationship Id="rId37" Type="http://schemas.openxmlformats.org/officeDocument/2006/relationships/customXml" Target="../ink/ink179.xml"/><Relationship Id="rId53" Type="http://schemas.openxmlformats.org/officeDocument/2006/relationships/customXml" Target="../ink/ink187.xml"/><Relationship Id="rId58" Type="http://schemas.openxmlformats.org/officeDocument/2006/relationships/image" Target="../media/image179.png"/><Relationship Id="rId74" Type="http://schemas.openxmlformats.org/officeDocument/2006/relationships/image" Target="../media/image187.png"/><Relationship Id="rId79" Type="http://schemas.openxmlformats.org/officeDocument/2006/relationships/customXml" Target="../ink/ink200.xml"/><Relationship Id="rId102" Type="http://schemas.openxmlformats.org/officeDocument/2006/relationships/image" Target="../media/image201.png"/><Relationship Id="rId5" Type="http://schemas.openxmlformats.org/officeDocument/2006/relationships/customXml" Target="../ink/ink164.xml"/><Relationship Id="rId90" Type="http://schemas.openxmlformats.org/officeDocument/2006/relationships/image" Target="../media/image195.png"/><Relationship Id="rId95" Type="http://schemas.openxmlformats.org/officeDocument/2006/relationships/customXml" Target="../ink/ink208.xml"/><Relationship Id="rId22" Type="http://schemas.openxmlformats.org/officeDocument/2006/relationships/image" Target="../media/image80.png"/><Relationship Id="rId27" Type="http://schemas.openxmlformats.org/officeDocument/2006/relationships/customXml" Target="../ink/ink174.xml"/><Relationship Id="rId43" Type="http://schemas.openxmlformats.org/officeDocument/2006/relationships/customXml" Target="../ink/ink182.xml"/><Relationship Id="rId48" Type="http://schemas.openxmlformats.org/officeDocument/2006/relationships/image" Target="../media/image174.png"/><Relationship Id="rId64" Type="http://schemas.openxmlformats.org/officeDocument/2006/relationships/image" Target="../media/image182.png"/><Relationship Id="rId69" Type="http://schemas.openxmlformats.org/officeDocument/2006/relationships/customXml" Target="../ink/ink195.xml"/><Relationship Id="rId80" Type="http://schemas.openxmlformats.org/officeDocument/2006/relationships/image" Target="../media/image190.png"/><Relationship Id="rId85" Type="http://schemas.openxmlformats.org/officeDocument/2006/relationships/customXml" Target="../ink/ink203.xml"/><Relationship Id="rId12" Type="http://schemas.openxmlformats.org/officeDocument/2006/relationships/image" Target="../media/image75.png"/><Relationship Id="rId17" Type="http://schemas.openxmlformats.org/officeDocument/2006/relationships/customXml" Target="../ink/ink170.xml"/><Relationship Id="rId33" Type="http://schemas.openxmlformats.org/officeDocument/2006/relationships/customXml" Target="../ink/ink177.xml"/><Relationship Id="rId38" Type="http://schemas.openxmlformats.org/officeDocument/2006/relationships/image" Target="../media/image169.png"/><Relationship Id="rId59" Type="http://schemas.openxmlformats.org/officeDocument/2006/relationships/customXml" Target="../ink/ink190.xml"/><Relationship Id="rId103" Type="http://schemas.openxmlformats.org/officeDocument/2006/relationships/customXml" Target="../ink/ink212.xml"/><Relationship Id="rId108" Type="http://schemas.openxmlformats.org/officeDocument/2006/relationships/image" Target="../media/image204.png"/><Relationship Id="rId54" Type="http://schemas.openxmlformats.org/officeDocument/2006/relationships/image" Target="../media/image177.png"/><Relationship Id="rId70" Type="http://schemas.openxmlformats.org/officeDocument/2006/relationships/image" Target="../media/image185.png"/><Relationship Id="rId75" Type="http://schemas.openxmlformats.org/officeDocument/2006/relationships/customXml" Target="../ink/ink198.xml"/><Relationship Id="rId91" Type="http://schemas.openxmlformats.org/officeDocument/2006/relationships/customXml" Target="../ink/ink206.xml"/><Relationship Id="rId96" Type="http://schemas.openxmlformats.org/officeDocument/2006/relationships/image" Target="../media/image19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5" Type="http://schemas.openxmlformats.org/officeDocument/2006/relationships/customXml" Target="../ink/ink169.xml"/><Relationship Id="rId23" Type="http://schemas.openxmlformats.org/officeDocument/2006/relationships/image" Target="../media/image161.png"/><Relationship Id="rId28" Type="http://schemas.openxmlformats.org/officeDocument/2006/relationships/image" Target="../media/image164.png"/><Relationship Id="rId36" Type="http://schemas.openxmlformats.org/officeDocument/2006/relationships/image" Target="../media/image168.png"/><Relationship Id="rId49" Type="http://schemas.openxmlformats.org/officeDocument/2006/relationships/customXml" Target="../ink/ink185.xml"/><Relationship Id="rId57" Type="http://schemas.openxmlformats.org/officeDocument/2006/relationships/customXml" Target="../ink/ink189.xml"/><Relationship Id="rId106" Type="http://schemas.openxmlformats.org/officeDocument/2006/relationships/image" Target="../media/image203.png"/><Relationship Id="rId10" Type="http://schemas.openxmlformats.org/officeDocument/2006/relationships/image" Target="../media/image74.png"/><Relationship Id="rId31" Type="http://schemas.openxmlformats.org/officeDocument/2006/relationships/customXml" Target="../ink/ink176.xml"/><Relationship Id="rId44" Type="http://schemas.openxmlformats.org/officeDocument/2006/relationships/image" Target="../media/image172.png"/><Relationship Id="rId52" Type="http://schemas.openxmlformats.org/officeDocument/2006/relationships/image" Target="../media/image176.png"/><Relationship Id="rId60" Type="http://schemas.openxmlformats.org/officeDocument/2006/relationships/image" Target="../media/image180.png"/><Relationship Id="rId65" Type="http://schemas.openxmlformats.org/officeDocument/2006/relationships/customXml" Target="../ink/ink193.xml"/><Relationship Id="rId73" Type="http://schemas.openxmlformats.org/officeDocument/2006/relationships/customXml" Target="../ink/ink197.xml"/><Relationship Id="rId78" Type="http://schemas.openxmlformats.org/officeDocument/2006/relationships/image" Target="../media/image189.png"/><Relationship Id="rId81" Type="http://schemas.openxmlformats.org/officeDocument/2006/relationships/customXml" Target="../ink/ink201.xml"/><Relationship Id="rId86" Type="http://schemas.openxmlformats.org/officeDocument/2006/relationships/image" Target="../media/image193.png"/><Relationship Id="rId94" Type="http://schemas.openxmlformats.org/officeDocument/2006/relationships/image" Target="../media/image197.png"/><Relationship Id="rId99" Type="http://schemas.openxmlformats.org/officeDocument/2006/relationships/customXml" Target="../ink/ink210.xml"/><Relationship Id="rId101" Type="http://schemas.openxmlformats.org/officeDocument/2006/relationships/customXml" Target="../ink/ink211.xml"/><Relationship Id="rId4" Type="http://schemas.openxmlformats.org/officeDocument/2006/relationships/image" Target="../media/image71.png"/><Relationship Id="rId9" Type="http://schemas.openxmlformats.org/officeDocument/2006/relationships/customXml" Target="../ink/ink166.xml"/><Relationship Id="rId13" Type="http://schemas.openxmlformats.org/officeDocument/2006/relationships/customXml" Target="../ink/ink168.xml"/><Relationship Id="rId18" Type="http://schemas.openxmlformats.org/officeDocument/2006/relationships/image" Target="../media/image78.png"/><Relationship Id="rId39" Type="http://schemas.openxmlformats.org/officeDocument/2006/relationships/customXml" Target="../ink/ink180.xml"/><Relationship Id="rId109" Type="http://schemas.openxmlformats.org/officeDocument/2006/relationships/customXml" Target="../ink/ink215.xml"/><Relationship Id="rId34" Type="http://schemas.openxmlformats.org/officeDocument/2006/relationships/image" Target="../media/image167.png"/><Relationship Id="rId50" Type="http://schemas.openxmlformats.org/officeDocument/2006/relationships/image" Target="../media/image175.png"/><Relationship Id="rId55" Type="http://schemas.openxmlformats.org/officeDocument/2006/relationships/customXml" Target="../ink/ink188.xml"/><Relationship Id="rId76" Type="http://schemas.openxmlformats.org/officeDocument/2006/relationships/image" Target="../media/image188.png"/><Relationship Id="rId97" Type="http://schemas.openxmlformats.org/officeDocument/2006/relationships/customXml" Target="../ink/ink209.xml"/><Relationship Id="rId104" Type="http://schemas.openxmlformats.org/officeDocument/2006/relationships/image" Target="../media/image202.png"/><Relationship Id="rId7" Type="http://schemas.openxmlformats.org/officeDocument/2006/relationships/customXml" Target="../ink/ink165.xml"/><Relationship Id="rId71" Type="http://schemas.openxmlformats.org/officeDocument/2006/relationships/customXml" Target="../ink/ink196.xml"/><Relationship Id="rId92" Type="http://schemas.openxmlformats.org/officeDocument/2006/relationships/image" Target="../media/image196.png"/><Relationship Id="rId2" Type="http://schemas.openxmlformats.org/officeDocument/2006/relationships/notesSlide" Target="../notesSlides/notesSlide7.xml"/><Relationship Id="rId29" Type="http://schemas.openxmlformats.org/officeDocument/2006/relationships/customXml" Target="../ink/ink175.xml"/><Relationship Id="rId24" Type="http://schemas.openxmlformats.org/officeDocument/2006/relationships/image" Target="../media/image120.png"/><Relationship Id="rId40" Type="http://schemas.openxmlformats.org/officeDocument/2006/relationships/image" Target="../media/image170.png"/><Relationship Id="rId45" Type="http://schemas.openxmlformats.org/officeDocument/2006/relationships/customXml" Target="../ink/ink183.xml"/><Relationship Id="rId66" Type="http://schemas.openxmlformats.org/officeDocument/2006/relationships/image" Target="../media/image183.png"/><Relationship Id="rId87" Type="http://schemas.openxmlformats.org/officeDocument/2006/relationships/customXml" Target="../ink/ink204.xml"/><Relationship Id="rId110" Type="http://schemas.openxmlformats.org/officeDocument/2006/relationships/image" Target="../media/image205.png"/><Relationship Id="rId61" Type="http://schemas.openxmlformats.org/officeDocument/2006/relationships/customXml" Target="../ink/ink191.xml"/><Relationship Id="rId82" Type="http://schemas.openxmlformats.org/officeDocument/2006/relationships/image" Target="../media/image191.png"/><Relationship Id="rId19" Type="http://schemas.openxmlformats.org/officeDocument/2006/relationships/customXml" Target="../ink/ink171.xml"/><Relationship Id="rId14" Type="http://schemas.openxmlformats.org/officeDocument/2006/relationships/image" Target="../media/image76.png"/><Relationship Id="rId30" Type="http://schemas.openxmlformats.org/officeDocument/2006/relationships/image" Target="../media/image165.png"/><Relationship Id="rId35" Type="http://schemas.openxmlformats.org/officeDocument/2006/relationships/customXml" Target="../ink/ink178.xml"/><Relationship Id="rId56" Type="http://schemas.openxmlformats.org/officeDocument/2006/relationships/image" Target="../media/image178.png"/><Relationship Id="rId77" Type="http://schemas.openxmlformats.org/officeDocument/2006/relationships/customXml" Target="../ink/ink199.xml"/><Relationship Id="rId100" Type="http://schemas.openxmlformats.org/officeDocument/2006/relationships/image" Target="../media/image200.png"/><Relationship Id="rId105" Type="http://schemas.openxmlformats.org/officeDocument/2006/relationships/customXml" Target="../ink/ink213.xml"/><Relationship Id="rId8" Type="http://schemas.openxmlformats.org/officeDocument/2006/relationships/image" Target="../media/image73.png"/><Relationship Id="rId51" Type="http://schemas.openxmlformats.org/officeDocument/2006/relationships/customXml" Target="../ink/ink186.xml"/><Relationship Id="rId72" Type="http://schemas.openxmlformats.org/officeDocument/2006/relationships/image" Target="../media/image186.png"/><Relationship Id="rId93" Type="http://schemas.openxmlformats.org/officeDocument/2006/relationships/customXml" Target="../ink/ink207.xml"/><Relationship Id="rId98" Type="http://schemas.openxmlformats.org/officeDocument/2006/relationships/image" Target="../media/image199.png"/><Relationship Id="rId3" Type="http://schemas.openxmlformats.org/officeDocument/2006/relationships/customXml" Target="../ink/ink163.xml"/><Relationship Id="rId25" Type="http://schemas.openxmlformats.org/officeDocument/2006/relationships/customXml" Target="../ink/ink173.xml"/><Relationship Id="rId46" Type="http://schemas.openxmlformats.org/officeDocument/2006/relationships/image" Target="../media/image173.png"/><Relationship Id="rId67" Type="http://schemas.openxmlformats.org/officeDocument/2006/relationships/customXml" Target="../ink/ink194.xml"/><Relationship Id="rId20" Type="http://schemas.openxmlformats.org/officeDocument/2006/relationships/image" Target="../media/image79.png"/><Relationship Id="rId41" Type="http://schemas.openxmlformats.org/officeDocument/2006/relationships/customXml" Target="../ink/ink181.xml"/><Relationship Id="rId62" Type="http://schemas.openxmlformats.org/officeDocument/2006/relationships/image" Target="../media/image181.png"/><Relationship Id="rId83" Type="http://schemas.openxmlformats.org/officeDocument/2006/relationships/customXml" Target="../ink/ink202.xml"/><Relationship Id="rId88" Type="http://schemas.openxmlformats.org/officeDocument/2006/relationships/image" Target="../media/image194.png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208.png"/><Relationship Id="rId21" Type="http://schemas.openxmlformats.org/officeDocument/2006/relationships/customXml" Target="../ink/ink225.xml"/><Relationship Id="rId42" Type="http://schemas.openxmlformats.org/officeDocument/2006/relationships/image" Target="../media/image216.png"/><Relationship Id="rId47" Type="http://schemas.openxmlformats.org/officeDocument/2006/relationships/customXml" Target="../ink/ink237.xml"/><Relationship Id="rId63" Type="http://schemas.openxmlformats.org/officeDocument/2006/relationships/customXml" Target="../ink/ink245.xml"/><Relationship Id="rId68" Type="http://schemas.openxmlformats.org/officeDocument/2006/relationships/image" Target="../media/image229.png"/><Relationship Id="rId84" Type="http://schemas.openxmlformats.org/officeDocument/2006/relationships/image" Target="../media/image237.png"/><Relationship Id="rId89" Type="http://schemas.openxmlformats.org/officeDocument/2006/relationships/customXml" Target="../ink/ink258.xml"/><Relationship Id="rId16" Type="http://schemas.openxmlformats.org/officeDocument/2006/relationships/image" Target="../media/image77.png"/><Relationship Id="rId11" Type="http://schemas.openxmlformats.org/officeDocument/2006/relationships/customXml" Target="../ink/ink220.xml"/><Relationship Id="rId32" Type="http://schemas.openxmlformats.org/officeDocument/2006/relationships/image" Target="../media/image211.png"/><Relationship Id="rId37" Type="http://schemas.openxmlformats.org/officeDocument/2006/relationships/customXml" Target="../ink/ink232.xml"/><Relationship Id="rId53" Type="http://schemas.openxmlformats.org/officeDocument/2006/relationships/customXml" Target="../ink/ink240.xml"/><Relationship Id="rId58" Type="http://schemas.openxmlformats.org/officeDocument/2006/relationships/image" Target="../media/image224.png"/><Relationship Id="rId74" Type="http://schemas.openxmlformats.org/officeDocument/2006/relationships/image" Target="../media/image232.png"/><Relationship Id="rId79" Type="http://schemas.openxmlformats.org/officeDocument/2006/relationships/customXml" Target="../ink/ink253.xml"/><Relationship Id="rId5" Type="http://schemas.openxmlformats.org/officeDocument/2006/relationships/customXml" Target="../ink/ink217.xml"/><Relationship Id="rId90" Type="http://schemas.openxmlformats.org/officeDocument/2006/relationships/image" Target="../media/image240.png"/><Relationship Id="rId95" Type="http://schemas.openxmlformats.org/officeDocument/2006/relationships/customXml" Target="../ink/ink261.xml"/><Relationship Id="rId22" Type="http://schemas.openxmlformats.org/officeDocument/2006/relationships/image" Target="../media/image80.png"/><Relationship Id="rId27" Type="http://schemas.openxmlformats.org/officeDocument/2006/relationships/customXml" Target="../ink/ink227.xml"/><Relationship Id="rId43" Type="http://schemas.openxmlformats.org/officeDocument/2006/relationships/customXml" Target="../ink/ink235.xml"/><Relationship Id="rId48" Type="http://schemas.openxmlformats.org/officeDocument/2006/relationships/image" Target="../media/image219.png"/><Relationship Id="rId64" Type="http://schemas.openxmlformats.org/officeDocument/2006/relationships/image" Target="../media/image227.png"/><Relationship Id="rId69" Type="http://schemas.openxmlformats.org/officeDocument/2006/relationships/customXml" Target="../ink/ink248.xml"/><Relationship Id="rId8" Type="http://schemas.openxmlformats.org/officeDocument/2006/relationships/image" Target="../media/image73.png"/><Relationship Id="rId51" Type="http://schemas.openxmlformats.org/officeDocument/2006/relationships/customXml" Target="../ink/ink239.xml"/><Relationship Id="rId72" Type="http://schemas.openxmlformats.org/officeDocument/2006/relationships/image" Target="../media/image231.png"/><Relationship Id="rId80" Type="http://schemas.openxmlformats.org/officeDocument/2006/relationships/image" Target="../media/image235.png"/><Relationship Id="rId85" Type="http://schemas.openxmlformats.org/officeDocument/2006/relationships/customXml" Target="../ink/ink256.xml"/><Relationship Id="rId93" Type="http://schemas.openxmlformats.org/officeDocument/2006/relationships/customXml" Target="../ink/ink260.xml"/><Relationship Id="rId3" Type="http://schemas.openxmlformats.org/officeDocument/2006/relationships/customXml" Target="../ink/ink216.xml"/><Relationship Id="rId12" Type="http://schemas.openxmlformats.org/officeDocument/2006/relationships/image" Target="../media/image75.png"/><Relationship Id="rId17" Type="http://schemas.openxmlformats.org/officeDocument/2006/relationships/customXml" Target="../ink/ink223.xml"/><Relationship Id="rId25" Type="http://schemas.openxmlformats.org/officeDocument/2006/relationships/customXml" Target="../ink/ink226.xml"/><Relationship Id="rId33" Type="http://schemas.openxmlformats.org/officeDocument/2006/relationships/customXml" Target="../ink/ink230.xml"/><Relationship Id="rId38" Type="http://schemas.openxmlformats.org/officeDocument/2006/relationships/image" Target="../media/image214.png"/><Relationship Id="rId46" Type="http://schemas.openxmlformats.org/officeDocument/2006/relationships/image" Target="../media/image218.png"/><Relationship Id="rId59" Type="http://schemas.openxmlformats.org/officeDocument/2006/relationships/customXml" Target="../ink/ink243.xml"/><Relationship Id="rId67" Type="http://schemas.openxmlformats.org/officeDocument/2006/relationships/customXml" Target="../ink/ink247.xml"/><Relationship Id="rId20" Type="http://schemas.openxmlformats.org/officeDocument/2006/relationships/image" Target="../media/image79.png"/><Relationship Id="rId41" Type="http://schemas.openxmlformats.org/officeDocument/2006/relationships/customXml" Target="../ink/ink234.xml"/><Relationship Id="rId54" Type="http://schemas.openxmlformats.org/officeDocument/2006/relationships/image" Target="../media/image222.png"/><Relationship Id="rId62" Type="http://schemas.openxmlformats.org/officeDocument/2006/relationships/image" Target="../media/image226.png"/><Relationship Id="rId70" Type="http://schemas.openxmlformats.org/officeDocument/2006/relationships/image" Target="../media/image230.png"/><Relationship Id="rId75" Type="http://schemas.openxmlformats.org/officeDocument/2006/relationships/customXml" Target="../ink/ink251.xml"/><Relationship Id="rId83" Type="http://schemas.openxmlformats.org/officeDocument/2006/relationships/customXml" Target="../ink/ink255.xml"/><Relationship Id="rId88" Type="http://schemas.openxmlformats.org/officeDocument/2006/relationships/image" Target="../media/image239.png"/><Relationship Id="rId91" Type="http://schemas.openxmlformats.org/officeDocument/2006/relationships/customXml" Target="../ink/ink259.xml"/><Relationship Id="rId96" Type="http://schemas.openxmlformats.org/officeDocument/2006/relationships/image" Target="../media/image2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5" Type="http://schemas.openxmlformats.org/officeDocument/2006/relationships/customXml" Target="../ink/ink222.xml"/><Relationship Id="rId23" Type="http://schemas.openxmlformats.org/officeDocument/2006/relationships/image" Target="../media/image206.png"/><Relationship Id="rId28" Type="http://schemas.openxmlformats.org/officeDocument/2006/relationships/image" Target="../media/image209.png"/><Relationship Id="rId36" Type="http://schemas.openxmlformats.org/officeDocument/2006/relationships/image" Target="../media/image213.png"/><Relationship Id="rId49" Type="http://schemas.openxmlformats.org/officeDocument/2006/relationships/customXml" Target="../ink/ink238.xml"/><Relationship Id="rId57" Type="http://schemas.openxmlformats.org/officeDocument/2006/relationships/customXml" Target="../ink/ink242.xml"/><Relationship Id="rId10" Type="http://schemas.openxmlformats.org/officeDocument/2006/relationships/image" Target="../media/image74.png"/><Relationship Id="rId31" Type="http://schemas.openxmlformats.org/officeDocument/2006/relationships/customXml" Target="../ink/ink229.xml"/><Relationship Id="rId44" Type="http://schemas.openxmlformats.org/officeDocument/2006/relationships/image" Target="../media/image217.png"/><Relationship Id="rId52" Type="http://schemas.openxmlformats.org/officeDocument/2006/relationships/image" Target="../media/image221.png"/><Relationship Id="rId60" Type="http://schemas.openxmlformats.org/officeDocument/2006/relationships/image" Target="../media/image225.png"/><Relationship Id="rId65" Type="http://schemas.openxmlformats.org/officeDocument/2006/relationships/customXml" Target="../ink/ink246.xml"/><Relationship Id="rId73" Type="http://schemas.openxmlformats.org/officeDocument/2006/relationships/customXml" Target="../ink/ink250.xml"/><Relationship Id="rId78" Type="http://schemas.openxmlformats.org/officeDocument/2006/relationships/image" Target="../media/image234.png"/><Relationship Id="rId81" Type="http://schemas.openxmlformats.org/officeDocument/2006/relationships/customXml" Target="../ink/ink254.xml"/><Relationship Id="rId86" Type="http://schemas.openxmlformats.org/officeDocument/2006/relationships/image" Target="../media/image238.png"/><Relationship Id="rId94" Type="http://schemas.openxmlformats.org/officeDocument/2006/relationships/image" Target="../media/image242.png"/><Relationship Id="rId4" Type="http://schemas.openxmlformats.org/officeDocument/2006/relationships/image" Target="../media/image71.png"/><Relationship Id="rId9" Type="http://schemas.openxmlformats.org/officeDocument/2006/relationships/customXml" Target="../ink/ink219.xml"/><Relationship Id="rId13" Type="http://schemas.openxmlformats.org/officeDocument/2006/relationships/customXml" Target="../ink/ink221.xml"/><Relationship Id="rId18" Type="http://schemas.openxmlformats.org/officeDocument/2006/relationships/image" Target="../media/image78.png"/><Relationship Id="rId39" Type="http://schemas.openxmlformats.org/officeDocument/2006/relationships/customXml" Target="../ink/ink233.xml"/><Relationship Id="rId34" Type="http://schemas.openxmlformats.org/officeDocument/2006/relationships/image" Target="../media/image212.png"/><Relationship Id="rId50" Type="http://schemas.openxmlformats.org/officeDocument/2006/relationships/image" Target="../media/image220.png"/><Relationship Id="rId55" Type="http://schemas.openxmlformats.org/officeDocument/2006/relationships/customXml" Target="../ink/ink241.xml"/><Relationship Id="rId76" Type="http://schemas.openxmlformats.org/officeDocument/2006/relationships/image" Target="../media/image233.png"/><Relationship Id="rId7" Type="http://schemas.openxmlformats.org/officeDocument/2006/relationships/customXml" Target="../ink/ink218.xml"/><Relationship Id="rId71" Type="http://schemas.openxmlformats.org/officeDocument/2006/relationships/customXml" Target="../ink/ink249.xml"/><Relationship Id="rId92" Type="http://schemas.openxmlformats.org/officeDocument/2006/relationships/image" Target="../media/image241.png"/><Relationship Id="rId2" Type="http://schemas.openxmlformats.org/officeDocument/2006/relationships/notesSlide" Target="../notesSlides/notesSlide8.xml"/><Relationship Id="rId29" Type="http://schemas.openxmlformats.org/officeDocument/2006/relationships/customXml" Target="../ink/ink228.xml"/><Relationship Id="rId24" Type="http://schemas.openxmlformats.org/officeDocument/2006/relationships/image" Target="../media/image122.png"/><Relationship Id="rId40" Type="http://schemas.openxmlformats.org/officeDocument/2006/relationships/image" Target="../media/image215.png"/><Relationship Id="rId45" Type="http://schemas.openxmlformats.org/officeDocument/2006/relationships/customXml" Target="../ink/ink236.xml"/><Relationship Id="rId66" Type="http://schemas.openxmlformats.org/officeDocument/2006/relationships/image" Target="../media/image228.png"/><Relationship Id="rId87" Type="http://schemas.openxmlformats.org/officeDocument/2006/relationships/customXml" Target="../ink/ink257.xml"/><Relationship Id="rId61" Type="http://schemas.openxmlformats.org/officeDocument/2006/relationships/customXml" Target="../ink/ink244.xml"/><Relationship Id="rId82" Type="http://schemas.openxmlformats.org/officeDocument/2006/relationships/image" Target="../media/image236.png"/><Relationship Id="rId19" Type="http://schemas.openxmlformats.org/officeDocument/2006/relationships/customXml" Target="../ink/ink224.xml"/><Relationship Id="rId14" Type="http://schemas.openxmlformats.org/officeDocument/2006/relationships/image" Target="../media/image76.png"/><Relationship Id="rId30" Type="http://schemas.openxmlformats.org/officeDocument/2006/relationships/image" Target="../media/image210.png"/><Relationship Id="rId35" Type="http://schemas.openxmlformats.org/officeDocument/2006/relationships/customXml" Target="../ink/ink231.xml"/><Relationship Id="rId56" Type="http://schemas.openxmlformats.org/officeDocument/2006/relationships/image" Target="../media/image223.png"/><Relationship Id="rId77" Type="http://schemas.openxmlformats.org/officeDocument/2006/relationships/customXml" Target="../ink/ink2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6020" y="1052736"/>
            <a:ext cx="8329031" cy="2680127"/>
          </a:xfrm>
        </p:spPr>
        <p:txBody>
          <a:bodyPr rtlCol="0"/>
          <a:lstStyle/>
          <a:p>
            <a:pPr algn="ctr"/>
            <a:r>
              <a:rPr lang="ru-RU" sz="48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Задачи на концентрацию сухого вещества</a:t>
            </a:r>
            <a:br>
              <a:rPr lang="ru-RU" sz="4800" dirty="0"/>
            </a:b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54652" y="4293096"/>
            <a:ext cx="3700018" cy="1116085"/>
          </a:xfrm>
        </p:spPr>
        <p:txBody>
          <a:bodyPr rtlCol="0">
            <a:normAutofit/>
          </a:bodyPr>
          <a:lstStyle/>
          <a:p>
            <a:pPr algn="r" rtl="0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Никитина Ирина Михайловна</a:t>
            </a:r>
          </a:p>
          <a:p>
            <a:pPr algn="r" rtl="0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учитель математики </a:t>
            </a:r>
          </a:p>
          <a:p>
            <a:pPr algn="r" rtl="0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Санкт-Петербург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F9E22226-C283-4F19-B8BC-6374F00701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956" y="3732863"/>
            <a:ext cx="2413619" cy="1810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40845" y="22303"/>
            <a:ext cx="9865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Собрали 8 кг свежих цветков ромашки, влажность которых 85%. После того как цветки высушили, их влажность составила 20%. Чему равна масса цветков ромашки после сушки?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/>
        </p:nvGraphicFramePr>
        <p:xfrm>
          <a:off x="1002325" y="1354096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1,2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80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23"/>
                <a:stretch>
                  <a:fillRect r="-1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87403" y="5596956"/>
                <a:ext cx="3668632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=1,2⋅100:80=1,5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403" y="5596956"/>
                <a:ext cx="3668632" cy="43088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493BE13-4FBC-422B-9E67-20495E135F2B}"/>
              </a:ext>
            </a:extLst>
          </p:cNvPr>
          <p:cNvSpPr txBox="1"/>
          <p:nvPr/>
        </p:nvSpPr>
        <p:spPr>
          <a:xfrm>
            <a:off x="6213062" y="6194025"/>
            <a:ext cx="411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Ответ: 1,5 кг сухой ромашки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E40D64DF-71BB-4833-A057-010BC5F6CC56}"/>
                  </a:ext>
                </a:extLst>
              </p14:cNvPr>
              <p14:cNvContentPartPr/>
              <p14:nvPr/>
            </p14:nvContentPartPr>
            <p14:xfrm>
              <a:off x="3973593" y="3783506"/>
              <a:ext cx="155520" cy="31140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E40D64DF-71BB-4833-A057-010BC5F6CC56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3964593" y="3774866"/>
                <a:ext cx="173160" cy="329040"/>
              </a:xfrm>
              <a:prstGeom prst="rect">
                <a:avLst/>
              </a:prstGeom>
            </p:spPr>
          </p:pic>
        </mc:Fallback>
      </mc:AlternateContent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35F2DE22-5F9A-4009-80B5-8248148D470F}"/>
              </a:ext>
            </a:extLst>
          </p:cNvPr>
          <p:cNvGrpSpPr/>
          <p:nvPr/>
        </p:nvGrpSpPr>
        <p:grpSpPr>
          <a:xfrm>
            <a:off x="3877113" y="4613666"/>
            <a:ext cx="255600" cy="278280"/>
            <a:chOff x="3877113" y="4613666"/>
            <a:chExt cx="255600" cy="278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720E9A83-364B-47AD-A4CD-A2D9662C5E1B}"/>
                    </a:ext>
                  </a:extLst>
                </p14:cNvPr>
                <p14:cNvContentPartPr/>
                <p14:nvPr/>
              </p14:nvContentPartPr>
              <p14:xfrm>
                <a:off x="3953433" y="4642106"/>
                <a:ext cx="179280" cy="23580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720E9A83-364B-47AD-A4CD-A2D9662C5E1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944793" y="4633466"/>
                  <a:ext cx="196920" cy="25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9E9AF347-58EA-4F59-8FD2-9D3817CB2C8B}"/>
                    </a:ext>
                  </a:extLst>
                </p14:cNvPr>
                <p14:cNvContentPartPr/>
                <p14:nvPr/>
              </p14:nvContentPartPr>
              <p14:xfrm>
                <a:off x="3877113" y="4613666"/>
                <a:ext cx="214560" cy="27828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9E9AF347-58EA-4F59-8FD2-9D3817CB2C8B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868473" y="4605026"/>
                  <a:ext cx="232200" cy="295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id="{6357AC00-8E0C-4F7C-ACA3-0E28354A608F}"/>
              </a:ext>
            </a:extLst>
          </p:cNvPr>
          <p:cNvGrpSpPr/>
          <p:nvPr/>
        </p:nvGrpSpPr>
        <p:grpSpPr>
          <a:xfrm>
            <a:off x="5673153" y="3757226"/>
            <a:ext cx="371880" cy="327600"/>
            <a:chOff x="5673153" y="3757226"/>
            <a:chExt cx="371880" cy="327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B127B249-868A-48CD-9C1E-E82213AF5A81}"/>
                    </a:ext>
                  </a:extLst>
                </p14:cNvPr>
                <p14:cNvContentPartPr/>
                <p14:nvPr/>
              </p14:nvContentPartPr>
              <p14:xfrm>
                <a:off x="5673153" y="3774506"/>
                <a:ext cx="110160" cy="310320"/>
              </p14:xfrm>
            </p:contentPart>
          </mc:Choice>
          <mc:Fallback xmlns=""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B127B249-868A-48CD-9C1E-E82213AF5A81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664153" y="3765866"/>
                  <a:ext cx="127800" cy="32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208B59EA-BBA9-4D3D-8C2F-DA4CBF07882E}"/>
                    </a:ext>
                  </a:extLst>
                </p14:cNvPr>
                <p14:cNvContentPartPr/>
                <p14:nvPr/>
              </p14:nvContentPartPr>
              <p14:xfrm>
                <a:off x="5872953" y="3808706"/>
                <a:ext cx="107640" cy="248760"/>
              </p14:xfrm>
            </p:contentPart>
          </mc:Choice>
          <mc:Fallback xmlns=""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208B59EA-BBA9-4D3D-8C2F-DA4CBF07882E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864313" y="3799706"/>
                  <a:ext cx="125280" cy="26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E897BEDD-CC88-4697-B88D-10244B5627B4}"/>
                    </a:ext>
                  </a:extLst>
                </p14:cNvPr>
                <p14:cNvContentPartPr/>
                <p14:nvPr/>
              </p14:nvContentPartPr>
              <p14:xfrm>
                <a:off x="5886993" y="3757226"/>
                <a:ext cx="158040" cy="5328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E897BEDD-CC88-4697-B88D-10244B5627B4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877993" y="3748586"/>
                  <a:ext cx="175680" cy="709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CE90A5DC-2435-4F1D-8884-70C92F3F6648}"/>
              </a:ext>
            </a:extLst>
          </p:cNvPr>
          <p:cNvGrpSpPr/>
          <p:nvPr/>
        </p:nvGrpSpPr>
        <p:grpSpPr>
          <a:xfrm>
            <a:off x="5630673" y="4617626"/>
            <a:ext cx="389160" cy="263520"/>
            <a:chOff x="5630673" y="4617626"/>
            <a:chExt cx="38916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F24E93D7-73E2-4CCC-A38D-1F31B611EA0B}"/>
                    </a:ext>
                  </a:extLst>
                </p14:cNvPr>
                <p14:cNvContentPartPr/>
                <p14:nvPr/>
              </p14:nvContentPartPr>
              <p14:xfrm>
                <a:off x="5630673" y="4617626"/>
                <a:ext cx="129240" cy="259560"/>
              </p14:xfrm>
            </p:contentPart>
          </mc:Choice>
          <mc:Fallback xmlns=""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F24E93D7-73E2-4CCC-A38D-1F31B611EA0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621673" y="4608986"/>
                  <a:ext cx="146880" cy="277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37CA342E-5D65-4E65-8B1A-9CF4E638D03C}"/>
                    </a:ext>
                  </a:extLst>
                </p14:cNvPr>
                <p14:cNvContentPartPr/>
                <p14:nvPr/>
              </p14:nvContentPartPr>
              <p14:xfrm>
                <a:off x="5803113" y="4626626"/>
                <a:ext cx="216720" cy="25452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37CA342E-5D65-4E65-8B1A-9CF4E638D03C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794473" y="4617626"/>
                  <a:ext cx="234360" cy="272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3CAAD95B-CD78-4BCC-8ECB-52600A636EFA}"/>
              </a:ext>
            </a:extLst>
          </p:cNvPr>
          <p:cNvGrpSpPr/>
          <p:nvPr/>
        </p:nvGrpSpPr>
        <p:grpSpPr>
          <a:xfrm>
            <a:off x="7594833" y="3813746"/>
            <a:ext cx="401760" cy="255600"/>
            <a:chOff x="7594833" y="3813746"/>
            <a:chExt cx="401760" cy="255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71B852C8-3596-47B2-90CA-C631C571E5E8}"/>
                    </a:ext>
                  </a:extLst>
                </p14:cNvPr>
                <p14:cNvContentPartPr/>
                <p14:nvPr/>
              </p14:nvContentPartPr>
              <p14:xfrm>
                <a:off x="7594833" y="3826706"/>
                <a:ext cx="103680" cy="24012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71B852C8-3596-47B2-90CA-C631C571E5E8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585833" y="3818066"/>
                  <a:ext cx="121320" cy="25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09C6EDC5-C89D-4A9A-909F-4964F8997B76}"/>
                    </a:ext>
                  </a:extLst>
                </p14:cNvPr>
                <p14:cNvContentPartPr/>
                <p14:nvPr/>
              </p14:nvContentPartPr>
              <p14:xfrm>
                <a:off x="7782393" y="3824906"/>
                <a:ext cx="150120" cy="24444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09C6EDC5-C89D-4A9A-909F-4964F8997B76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773753" y="3815906"/>
                  <a:ext cx="16776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57956B56-D925-46F5-891B-B587EB1FB321}"/>
                    </a:ext>
                  </a:extLst>
                </p14:cNvPr>
                <p14:cNvContentPartPr/>
                <p14:nvPr/>
              </p14:nvContentPartPr>
              <p14:xfrm>
                <a:off x="7802913" y="3813746"/>
                <a:ext cx="193680" cy="1044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57956B56-D925-46F5-891B-B587EB1FB321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793913" y="3805106"/>
                  <a:ext cx="211320" cy="28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5DA9A936-0AFF-4CF0-A7C9-D0116C5760D2}"/>
              </a:ext>
            </a:extLst>
          </p:cNvPr>
          <p:cNvGrpSpPr/>
          <p:nvPr/>
        </p:nvGrpSpPr>
        <p:grpSpPr>
          <a:xfrm>
            <a:off x="7623273" y="4610786"/>
            <a:ext cx="395280" cy="275400"/>
            <a:chOff x="7623273" y="4610786"/>
            <a:chExt cx="395280" cy="27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D79BDE07-B203-45A7-A755-97DA69B235A6}"/>
                    </a:ext>
                  </a:extLst>
                </p14:cNvPr>
                <p14:cNvContentPartPr/>
                <p14:nvPr/>
              </p14:nvContentPartPr>
              <p14:xfrm>
                <a:off x="7623273" y="4610786"/>
                <a:ext cx="111600" cy="27540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D79BDE07-B203-45A7-A755-97DA69B235A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614633" y="4602146"/>
                  <a:ext cx="129240" cy="29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E4F83CF2-C8E3-4390-A1F8-FE527E8F45C6}"/>
                    </a:ext>
                  </a:extLst>
                </p14:cNvPr>
                <p14:cNvContentPartPr/>
                <p14:nvPr/>
              </p14:nvContentPartPr>
              <p14:xfrm>
                <a:off x="7812633" y="4617626"/>
                <a:ext cx="205920" cy="26460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E4F83CF2-C8E3-4390-A1F8-FE527E8F45C6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7803993" y="4608986"/>
                  <a:ext cx="223560" cy="282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id="{E32373EC-8129-45BC-9975-FC36DEF4C698}"/>
              </a:ext>
            </a:extLst>
          </p:cNvPr>
          <p:cNvGrpSpPr/>
          <p:nvPr/>
        </p:nvGrpSpPr>
        <p:grpSpPr>
          <a:xfrm>
            <a:off x="9571593" y="4605386"/>
            <a:ext cx="429840" cy="300600"/>
            <a:chOff x="9571593" y="4605386"/>
            <a:chExt cx="429840" cy="300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2D922254-7E94-40DF-83B9-AB1B26BA3DDC}"/>
                    </a:ext>
                  </a:extLst>
                </p14:cNvPr>
                <p14:cNvContentPartPr/>
                <p14:nvPr/>
              </p14:nvContentPartPr>
              <p14:xfrm>
                <a:off x="9571593" y="4652546"/>
                <a:ext cx="133560" cy="207000"/>
              </p14:xfrm>
            </p:contentPart>
          </mc:Choice>
          <mc:Fallback xmlns=""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2D922254-7E94-40DF-83B9-AB1B26BA3DD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562593" y="4643546"/>
                  <a:ext cx="15120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5A4EF9A8-A6FE-45C4-BAD2-333931709579}"/>
                    </a:ext>
                  </a:extLst>
                </p14:cNvPr>
                <p14:cNvContentPartPr/>
                <p14:nvPr/>
              </p14:nvContentPartPr>
              <p14:xfrm>
                <a:off x="9694713" y="4809146"/>
                <a:ext cx="24120" cy="96840"/>
              </p14:xfrm>
            </p:contentPart>
          </mc:Choice>
          <mc:Fallback xmlns=""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5A4EF9A8-A6FE-45C4-BAD2-333931709579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686073" y="4800506"/>
                  <a:ext cx="41760" cy="11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9A9515BB-1342-41E6-A9AF-2BAD5D2AC715}"/>
                    </a:ext>
                  </a:extLst>
                </p14:cNvPr>
                <p14:cNvContentPartPr/>
                <p14:nvPr/>
              </p14:nvContentPartPr>
              <p14:xfrm>
                <a:off x="9793713" y="4605386"/>
                <a:ext cx="207720" cy="273960"/>
              </p14:xfrm>
            </p:contentPart>
          </mc:Choice>
          <mc:Fallback xmlns=""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9A9515BB-1342-41E6-A9AF-2BAD5D2AC715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784713" y="4596746"/>
                  <a:ext cx="225360" cy="291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9" name="Группа 118">
            <a:extLst>
              <a:ext uri="{FF2B5EF4-FFF2-40B4-BE49-F238E27FC236}">
                <a16:creationId xmlns:a16="http://schemas.microsoft.com/office/drawing/2014/main" id="{23216C19-D9D9-4A8E-8465-3EDB22238239}"/>
              </a:ext>
            </a:extLst>
          </p:cNvPr>
          <p:cNvGrpSpPr/>
          <p:nvPr/>
        </p:nvGrpSpPr>
        <p:grpSpPr>
          <a:xfrm>
            <a:off x="9126993" y="3826346"/>
            <a:ext cx="947160" cy="277560"/>
            <a:chOff x="9126993" y="3826346"/>
            <a:chExt cx="947160" cy="277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83" name="Рукописный ввод 82">
                  <a:extLst>
                    <a:ext uri="{FF2B5EF4-FFF2-40B4-BE49-F238E27FC236}">
                      <a16:creationId xmlns:a16="http://schemas.microsoft.com/office/drawing/2014/main" id="{558E4204-0542-4AE8-BC2F-4C8E6F81B75D}"/>
                    </a:ext>
                  </a:extLst>
                </p14:cNvPr>
                <p14:cNvContentPartPr/>
                <p14:nvPr/>
              </p14:nvContentPartPr>
              <p14:xfrm>
                <a:off x="9126993" y="3826346"/>
                <a:ext cx="122760" cy="272520"/>
              </p14:xfrm>
            </p:contentPart>
          </mc:Choice>
          <mc:Fallback xmlns="">
            <p:pic>
              <p:nvPicPr>
                <p:cNvPr id="83" name="Рукописный ввод 82">
                  <a:extLst>
                    <a:ext uri="{FF2B5EF4-FFF2-40B4-BE49-F238E27FC236}">
                      <a16:creationId xmlns:a16="http://schemas.microsoft.com/office/drawing/2014/main" id="{558E4204-0542-4AE8-BC2F-4C8E6F81B75D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117993" y="3817346"/>
                  <a:ext cx="140400" cy="29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95" name="Рукописный ввод 94">
                  <a:extLst>
                    <a:ext uri="{FF2B5EF4-FFF2-40B4-BE49-F238E27FC236}">
                      <a16:creationId xmlns:a16="http://schemas.microsoft.com/office/drawing/2014/main" id="{85A5DD05-AC74-4618-85FA-8392730AD1B7}"/>
                    </a:ext>
                  </a:extLst>
                </p14:cNvPr>
                <p14:cNvContentPartPr/>
                <p14:nvPr/>
              </p14:nvContentPartPr>
              <p14:xfrm>
                <a:off x="9354873" y="3939746"/>
                <a:ext cx="5040" cy="2880"/>
              </p14:xfrm>
            </p:contentPart>
          </mc:Choice>
          <mc:Fallback xmlns="">
            <p:pic>
              <p:nvPicPr>
                <p:cNvPr id="95" name="Рукописный ввод 94">
                  <a:extLst>
                    <a:ext uri="{FF2B5EF4-FFF2-40B4-BE49-F238E27FC236}">
                      <a16:creationId xmlns:a16="http://schemas.microsoft.com/office/drawing/2014/main" id="{85A5DD05-AC74-4618-85FA-8392730AD1B7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346233" y="3930746"/>
                  <a:ext cx="22680" cy="2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96" name="Рукописный ввод 95">
                  <a:extLst>
                    <a:ext uri="{FF2B5EF4-FFF2-40B4-BE49-F238E27FC236}">
                      <a16:creationId xmlns:a16="http://schemas.microsoft.com/office/drawing/2014/main" id="{4A4266E2-52BB-40EE-99DF-13DC2D5B3636}"/>
                    </a:ext>
                  </a:extLst>
                </p14:cNvPr>
                <p14:cNvContentPartPr/>
                <p14:nvPr/>
              </p14:nvContentPartPr>
              <p14:xfrm>
                <a:off x="9416433" y="3876026"/>
                <a:ext cx="131040" cy="171000"/>
              </p14:xfrm>
            </p:contentPart>
          </mc:Choice>
          <mc:Fallback xmlns="">
            <p:pic>
              <p:nvPicPr>
                <p:cNvPr id="96" name="Рукописный ввод 95">
                  <a:extLst>
                    <a:ext uri="{FF2B5EF4-FFF2-40B4-BE49-F238E27FC236}">
                      <a16:creationId xmlns:a16="http://schemas.microsoft.com/office/drawing/2014/main" id="{4A4266E2-52BB-40EE-99DF-13DC2D5B3636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407433" y="3867386"/>
                  <a:ext cx="14868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09" name="Рукописный ввод 108">
                  <a:extLst>
                    <a:ext uri="{FF2B5EF4-FFF2-40B4-BE49-F238E27FC236}">
                      <a16:creationId xmlns:a16="http://schemas.microsoft.com/office/drawing/2014/main" id="{68D84D95-B473-47AB-B4F9-4A90C58F3D5F}"/>
                    </a:ext>
                  </a:extLst>
                </p14:cNvPr>
                <p14:cNvContentPartPr/>
                <p14:nvPr/>
              </p14:nvContentPartPr>
              <p14:xfrm>
                <a:off x="9558993" y="4013186"/>
                <a:ext cx="18360" cy="90720"/>
              </p14:xfrm>
            </p:contentPart>
          </mc:Choice>
          <mc:Fallback xmlns="">
            <p:pic>
              <p:nvPicPr>
                <p:cNvPr id="109" name="Рукописный ввод 108">
                  <a:extLst>
                    <a:ext uri="{FF2B5EF4-FFF2-40B4-BE49-F238E27FC236}">
                      <a16:creationId xmlns:a16="http://schemas.microsoft.com/office/drawing/2014/main" id="{68D84D95-B473-47AB-B4F9-4A90C58F3D5F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550353" y="4004546"/>
                  <a:ext cx="36000" cy="10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10" name="Рукописный ввод 109">
                  <a:extLst>
                    <a:ext uri="{FF2B5EF4-FFF2-40B4-BE49-F238E27FC236}">
                      <a16:creationId xmlns:a16="http://schemas.microsoft.com/office/drawing/2014/main" id="{0C1CC435-2C60-4316-9A8F-8D60C8DEF198}"/>
                    </a:ext>
                  </a:extLst>
                </p14:cNvPr>
                <p14:cNvContentPartPr/>
                <p14:nvPr/>
              </p14:nvContentPartPr>
              <p14:xfrm>
                <a:off x="9673113" y="3870986"/>
                <a:ext cx="69120" cy="202680"/>
              </p14:xfrm>
            </p:contentPart>
          </mc:Choice>
          <mc:Fallback xmlns="">
            <p:pic>
              <p:nvPicPr>
                <p:cNvPr id="110" name="Рукописный ввод 109">
                  <a:extLst>
                    <a:ext uri="{FF2B5EF4-FFF2-40B4-BE49-F238E27FC236}">
                      <a16:creationId xmlns:a16="http://schemas.microsoft.com/office/drawing/2014/main" id="{0C1CC435-2C60-4316-9A8F-8D60C8DEF198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664473" y="3862346"/>
                  <a:ext cx="8676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11" name="Рукописный ввод 110">
                  <a:extLst>
                    <a:ext uri="{FF2B5EF4-FFF2-40B4-BE49-F238E27FC236}">
                      <a16:creationId xmlns:a16="http://schemas.microsoft.com/office/drawing/2014/main" id="{5DD3B877-4920-450E-88FE-7364D03B5EBE}"/>
                    </a:ext>
                  </a:extLst>
                </p14:cNvPr>
                <p14:cNvContentPartPr/>
                <p14:nvPr/>
              </p14:nvContentPartPr>
              <p14:xfrm>
                <a:off x="9804513" y="3899426"/>
                <a:ext cx="84960" cy="195480"/>
              </p14:xfrm>
            </p:contentPart>
          </mc:Choice>
          <mc:Fallback xmlns="">
            <p:pic>
              <p:nvPicPr>
                <p:cNvPr id="111" name="Рукописный ввод 110">
                  <a:extLst>
                    <a:ext uri="{FF2B5EF4-FFF2-40B4-BE49-F238E27FC236}">
                      <a16:creationId xmlns:a16="http://schemas.microsoft.com/office/drawing/2014/main" id="{5DD3B877-4920-450E-88FE-7364D03B5EBE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795873" y="3890786"/>
                  <a:ext cx="102600" cy="21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112" name="Рукописный ввод 111">
                  <a:extLst>
                    <a:ext uri="{FF2B5EF4-FFF2-40B4-BE49-F238E27FC236}">
                      <a16:creationId xmlns:a16="http://schemas.microsoft.com/office/drawing/2014/main" id="{E5BCD6DC-097F-4011-A4D1-82CB89E9A17C}"/>
                    </a:ext>
                  </a:extLst>
                </p14:cNvPr>
                <p14:cNvContentPartPr/>
                <p14:nvPr/>
              </p14:nvContentPartPr>
              <p14:xfrm>
                <a:off x="9836553" y="3852986"/>
                <a:ext cx="122040" cy="32040"/>
              </p14:xfrm>
            </p:contentPart>
          </mc:Choice>
          <mc:Fallback xmlns="">
            <p:pic>
              <p:nvPicPr>
                <p:cNvPr id="112" name="Рукописный ввод 111">
                  <a:extLst>
                    <a:ext uri="{FF2B5EF4-FFF2-40B4-BE49-F238E27FC236}">
                      <a16:creationId xmlns:a16="http://schemas.microsoft.com/office/drawing/2014/main" id="{E5BCD6DC-097F-4011-A4D1-82CB89E9A17C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9827913" y="3844346"/>
                  <a:ext cx="139680" cy="4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13" name="Рукописный ввод 112">
                  <a:extLst>
                    <a:ext uri="{FF2B5EF4-FFF2-40B4-BE49-F238E27FC236}">
                      <a16:creationId xmlns:a16="http://schemas.microsoft.com/office/drawing/2014/main" id="{7015EF25-8FA0-4E92-A369-3388780AEC32}"/>
                    </a:ext>
                  </a:extLst>
                </p14:cNvPr>
                <p14:cNvContentPartPr/>
                <p14:nvPr/>
              </p14:nvContentPartPr>
              <p14:xfrm>
                <a:off x="9974073" y="3964226"/>
                <a:ext cx="76680" cy="3600"/>
              </p14:xfrm>
            </p:contentPart>
          </mc:Choice>
          <mc:Fallback xmlns="">
            <p:pic>
              <p:nvPicPr>
                <p:cNvPr id="113" name="Рукописный ввод 112">
                  <a:extLst>
                    <a:ext uri="{FF2B5EF4-FFF2-40B4-BE49-F238E27FC236}">
                      <a16:creationId xmlns:a16="http://schemas.microsoft.com/office/drawing/2014/main" id="{7015EF25-8FA0-4E92-A369-3388780AEC32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9965433" y="3955226"/>
                  <a:ext cx="9432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14" name="Рукописный ввод 113">
                  <a:extLst>
                    <a:ext uri="{FF2B5EF4-FFF2-40B4-BE49-F238E27FC236}">
                      <a16:creationId xmlns:a16="http://schemas.microsoft.com/office/drawing/2014/main" id="{AC627929-D7CC-4372-8F8C-E2B9E5D9FE92}"/>
                    </a:ext>
                  </a:extLst>
                </p14:cNvPr>
                <p14:cNvContentPartPr/>
                <p14:nvPr/>
              </p14:nvContentPartPr>
              <p14:xfrm>
                <a:off x="9989553" y="4011386"/>
                <a:ext cx="84600" cy="1080"/>
              </p14:xfrm>
            </p:contentPart>
          </mc:Choice>
          <mc:Fallback xmlns="">
            <p:pic>
              <p:nvPicPr>
                <p:cNvPr id="114" name="Рукописный ввод 113">
                  <a:extLst>
                    <a:ext uri="{FF2B5EF4-FFF2-40B4-BE49-F238E27FC236}">
                      <a16:creationId xmlns:a16="http://schemas.microsoft.com/office/drawing/2014/main" id="{AC627929-D7CC-4372-8F8C-E2B9E5D9FE92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9980913" y="4002746"/>
                  <a:ext cx="102240" cy="18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8" name="Группа 117">
            <a:extLst>
              <a:ext uri="{FF2B5EF4-FFF2-40B4-BE49-F238E27FC236}">
                <a16:creationId xmlns:a16="http://schemas.microsoft.com/office/drawing/2014/main" id="{D33DC498-FD35-4D8F-B9BD-62FE668CF4E0}"/>
              </a:ext>
            </a:extLst>
          </p:cNvPr>
          <p:cNvGrpSpPr/>
          <p:nvPr/>
        </p:nvGrpSpPr>
        <p:grpSpPr>
          <a:xfrm>
            <a:off x="10232553" y="3859466"/>
            <a:ext cx="409320" cy="245520"/>
            <a:chOff x="10232553" y="3859466"/>
            <a:chExt cx="409320" cy="245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15" name="Рукописный ввод 114">
                  <a:extLst>
                    <a:ext uri="{FF2B5EF4-FFF2-40B4-BE49-F238E27FC236}">
                      <a16:creationId xmlns:a16="http://schemas.microsoft.com/office/drawing/2014/main" id="{FB5507BF-FBF0-4E46-920E-DAB7CB2A854F}"/>
                    </a:ext>
                  </a:extLst>
                </p14:cNvPr>
                <p14:cNvContentPartPr/>
                <p14:nvPr/>
              </p14:nvContentPartPr>
              <p14:xfrm>
                <a:off x="10232553" y="3867026"/>
                <a:ext cx="51840" cy="204120"/>
              </p14:xfrm>
            </p:contentPart>
          </mc:Choice>
          <mc:Fallback xmlns="">
            <p:pic>
              <p:nvPicPr>
                <p:cNvPr id="115" name="Рукописный ввод 114">
                  <a:extLst>
                    <a:ext uri="{FF2B5EF4-FFF2-40B4-BE49-F238E27FC236}">
                      <a16:creationId xmlns:a16="http://schemas.microsoft.com/office/drawing/2014/main" id="{FB5507BF-FBF0-4E46-920E-DAB7CB2A854F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223913" y="3858386"/>
                  <a:ext cx="69480" cy="22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16" name="Рукописный ввод 115">
                  <a:extLst>
                    <a:ext uri="{FF2B5EF4-FFF2-40B4-BE49-F238E27FC236}">
                      <a16:creationId xmlns:a16="http://schemas.microsoft.com/office/drawing/2014/main" id="{D1641E7B-8565-4346-9F69-6AC37B96CDDA}"/>
                    </a:ext>
                  </a:extLst>
                </p14:cNvPr>
                <p14:cNvContentPartPr/>
                <p14:nvPr/>
              </p14:nvContentPartPr>
              <p14:xfrm>
                <a:off x="10338033" y="4030466"/>
                <a:ext cx="24480" cy="74520"/>
              </p14:xfrm>
            </p:contentPart>
          </mc:Choice>
          <mc:Fallback xmlns="">
            <p:pic>
              <p:nvPicPr>
                <p:cNvPr id="116" name="Рукописный ввод 115">
                  <a:extLst>
                    <a:ext uri="{FF2B5EF4-FFF2-40B4-BE49-F238E27FC236}">
                      <a16:creationId xmlns:a16="http://schemas.microsoft.com/office/drawing/2014/main" id="{D1641E7B-8565-4346-9F69-6AC37B96CDD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329393" y="4021826"/>
                  <a:ext cx="42120" cy="9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17" name="Рукописный ввод 116">
                  <a:extLst>
                    <a:ext uri="{FF2B5EF4-FFF2-40B4-BE49-F238E27FC236}">
                      <a16:creationId xmlns:a16="http://schemas.microsoft.com/office/drawing/2014/main" id="{A209ADA8-4D57-4D61-A2EC-216E64C4C05C}"/>
                    </a:ext>
                  </a:extLst>
                </p14:cNvPr>
                <p14:cNvContentPartPr/>
                <p14:nvPr/>
              </p14:nvContentPartPr>
              <p14:xfrm>
                <a:off x="10402833" y="3859466"/>
                <a:ext cx="239040" cy="218880"/>
              </p14:xfrm>
            </p:contentPart>
          </mc:Choice>
          <mc:Fallback xmlns="">
            <p:pic>
              <p:nvPicPr>
                <p:cNvPr id="117" name="Рукописный ввод 116">
                  <a:extLst>
                    <a:ext uri="{FF2B5EF4-FFF2-40B4-BE49-F238E27FC236}">
                      <a16:creationId xmlns:a16="http://schemas.microsoft.com/office/drawing/2014/main" id="{A209ADA8-4D57-4D61-A2EC-216E64C4C05C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393833" y="3850826"/>
                  <a:ext cx="256680" cy="236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14315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40845" y="22303"/>
            <a:ext cx="98650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Только что добытый каменный уголь содержит 2% воды, а после двухнедельного пребывания на воздухе он содержит 12% воды. На сколько килограммов увеличится масса одной добытой тонны угля после того, как она две недели пролежит на воздухе?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1646392"/>
              </p:ext>
            </p:extLst>
          </p:nvPr>
        </p:nvGraphicFramePr>
        <p:xfrm>
          <a:off x="1040844" y="1451338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980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88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23"/>
                <a:stretch>
                  <a:fillRect r="-881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05468" y="5402970"/>
                <a:ext cx="3833357" cy="8617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sz="2800" i="1" smtClean="0">
                        <a:latin typeface="Cambria Math" panose="02040503050406030204" pitchFamily="18" charset="0"/>
                      </a:rPr>
                      <m:t>=980⋅100:</m:t>
                    </m:r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88≈</m:t>
                    </m:r>
                  </m:oMath>
                </a14:m>
                <a:r>
                  <a:rPr lang="ru-RU" sz="28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1114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1114</m:t>
                      </m:r>
                      <m:r>
                        <a:rPr lang="ru-RU" sz="2800" i="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−1000=114</m:t>
                      </m:r>
                      <m:r>
                        <a:rPr lang="ru-RU" sz="2800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кг</m:t>
                      </m:r>
                    </m:oMath>
                  </m:oMathPara>
                </a14:m>
                <a:endParaRPr lang="ru-RU" sz="28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5468" y="5402970"/>
                <a:ext cx="3833357" cy="861774"/>
              </a:xfrm>
              <a:prstGeom prst="rect">
                <a:avLst/>
              </a:prstGeom>
              <a:blipFill>
                <a:blip r:embed="rId24"/>
                <a:stretch>
                  <a:fillRect t="-12676" r="-46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A493BE13-4FBC-422B-9E67-20495E135F2B}"/>
              </a:ext>
            </a:extLst>
          </p:cNvPr>
          <p:cNvSpPr txBox="1"/>
          <p:nvPr/>
        </p:nvSpPr>
        <p:spPr>
          <a:xfrm>
            <a:off x="6213062" y="6194025"/>
            <a:ext cx="411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Ответ: на 114 кг</a:t>
            </a:r>
          </a:p>
        </p:txBody>
      </p:sp>
      <p:grpSp>
        <p:nvGrpSpPr>
          <p:cNvPr id="26" name="Группа 25">
            <a:extLst>
              <a:ext uri="{FF2B5EF4-FFF2-40B4-BE49-F238E27FC236}">
                <a16:creationId xmlns:a16="http://schemas.microsoft.com/office/drawing/2014/main" id="{C7F1C426-6FDA-423B-9006-D9E1DE2C8283}"/>
              </a:ext>
            </a:extLst>
          </p:cNvPr>
          <p:cNvGrpSpPr/>
          <p:nvPr/>
        </p:nvGrpSpPr>
        <p:grpSpPr>
          <a:xfrm>
            <a:off x="3994473" y="4751186"/>
            <a:ext cx="223200" cy="276480"/>
            <a:chOff x="3994473" y="4751186"/>
            <a:chExt cx="223200" cy="276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A7E1D76E-72A6-4436-893C-48DA22FFACDF}"/>
                    </a:ext>
                  </a:extLst>
                </p14:cNvPr>
                <p14:cNvContentPartPr/>
                <p14:nvPr/>
              </p14:nvContentPartPr>
              <p14:xfrm>
                <a:off x="4072593" y="4757666"/>
                <a:ext cx="144000" cy="270000"/>
              </p14:xfrm>
            </p:contentPart>
          </mc:Choice>
          <mc:Fallback xmlns=""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A7E1D76E-72A6-4436-893C-48DA22FFACDF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4063953" y="4749026"/>
                  <a:ext cx="161640" cy="28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B52EEBB1-5609-4513-83C7-3DD4083BB630}"/>
                    </a:ext>
                  </a:extLst>
                </p14:cNvPr>
                <p14:cNvContentPartPr/>
                <p14:nvPr/>
              </p14:nvContentPartPr>
              <p14:xfrm>
                <a:off x="3994473" y="4751186"/>
                <a:ext cx="223200" cy="27468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B52EEBB1-5609-4513-83C7-3DD4083BB630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985473" y="4742186"/>
                  <a:ext cx="240840" cy="2923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27" name="Рукописный ввод 26">
                <a:extLst>
                  <a:ext uri="{FF2B5EF4-FFF2-40B4-BE49-F238E27FC236}">
                    <a16:creationId xmlns:a16="http://schemas.microsoft.com/office/drawing/2014/main" id="{6D04E5B9-952D-4C9A-B678-2BA8073F1CB3}"/>
                  </a:ext>
                </a:extLst>
              </p14:cNvPr>
              <p14:cNvContentPartPr/>
              <p14:nvPr/>
            </p14:nvContentPartPr>
            <p14:xfrm>
              <a:off x="5794113" y="3882866"/>
              <a:ext cx="218160" cy="319320"/>
            </p14:xfrm>
          </p:contentPart>
        </mc:Choice>
        <mc:Fallback xmlns="">
          <p:pic>
            <p:nvPicPr>
              <p:cNvPr id="27" name="Рукописный ввод 26">
                <a:extLst>
                  <a:ext uri="{FF2B5EF4-FFF2-40B4-BE49-F238E27FC236}">
                    <a16:creationId xmlns:a16="http://schemas.microsoft.com/office/drawing/2014/main" id="{6D04E5B9-952D-4C9A-B678-2BA8073F1CB3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5785473" y="3874226"/>
                <a:ext cx="235800" cy="336960"/>
              </a:xfrm>
              <a:prstGeom prst="rect">
                <a:avLst/>
              </a:prstGeom>
            </p:spPr>
          </p:pic>
        </mc:Fallback>
      </mc:AlternateContent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E0993D53-DEC7-411D-8BDE-573BA87966BD}"/>
              </a:ext>
            </a:extLst>
          </p:cNvPr>
          <p:cNvGrpSpPr/>
          <p:nvPr/>
        </p:nvGrpSpPr>
        <p:grpSpPr>
          <a:xfrm>
            <a:off x="5671713" y="4787906"/>
            <a:ext cx="325080" cy="272520"/>
            <a:chOff x="5671713" y="4787906"/>
            <a:chExt cx="325080" cy="27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3BB64D50-8DA2-40E4-A506-9F82A45AFC6D}"/>
                    </a:ext>
                  </a:extLst>
                </p14:cNvPr>
                <p14:cNvContentPartPr/>
                <p14:nvPr/>
              </p14:nvContentPartPr>
              <p14:xfrm>
                <a:off x="5671713" y="4806626"/>
                <a:ext cx="107640" cy="22068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3BB64D50-8DA2-40E4-A506-9F82A45AFC6D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663073" y="4797986"/>
                  <a:ext cx="125280" cy="23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5E6672A5-0E42-467C-8E10-EC2910A272DA}"/>
                    </a:ext>
                  </a:extLst>
                </p14:cNvPr>
                <p14:cNvContentPartPr/>
                <p14:nvPr/>
              </p14:nvContentPartPr>
              <p14:xfrm>
                <a:off x="5801313" y="4787906"/>
                <a:ext cx="195480" cy="272520"/>
              </p14:xfrm>
            </p:contentPart>
          </mc:Choice>
          <mc:Fallback xmlns=""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5E6672A5-0E42-467C-8E10-EC2910A272DA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792313" y="4779266"/>
                  <a:ext cx="213120" cy="290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424C6D99-F15A-40F6-9097-902088F413B3}"/>
              </a:ext>
            </a:extLst>
          </p:cNvPr>
          <p:cNvGrpSpPr/>
          <p:nvPr/>
        </p:nvGrpSpPr>
        <p:grpSpPr>
          <a:xfrm>
            <a:off x="7554873" y="3875306"/>
            <a:ext cx="398520" cy="289440"/>
            <a:chOff x="7554873" y="3875306"/>
            <a:chExt cx="398520" cy="289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738C25C4-DD28-4C1B-A841-DBAFAC5E681E}"/>
                    </a:ext>
                  </a:extLst>
                </p14:cNvPr>
                <p14:cNvContentPartPr/>
                <p14:nvPr/>
              </p14:nvContentPartPr>
              <p14:xfrm>
                <a:off x="7554873" y="3875306"/>
                <a:ext cx="162000" cy="279360"/>
              </p14:xfrm>
            </p:contentPart>
          </mc:Choice>
          <mc:Fallback xmlns=""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738C25C4-DD28-4C1B-A841-DBAFAC5E681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545873" y="3866306"/>
                  <a:ext cx="179640" cy="29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32" name="Рукописный ввод 31">
                  <a:extLst>
                    <a:ext uri="{FF2B5EF4-FFF2-40B4-BE49-F238E27FC236}">
                      <a16:creationId xmlns:a16="http://schemas.microsoft.com/office/drawing/2014/main" id="{9B73CB9B-126C-46A6-B02D-ACCC1D936C9A}"/>
                    </a:ext>
                  </a:extLst>
                </p14:cNvPr>
                <p14:cNvContentPartPr/>
                <p14:nvPr/>
              </p14:nvContentPartPr>
              <p14:xfrm>
                <a:off x="7744953" y="3880706"/>
                <a:ext cx="208440" cy="284040"/>
              </p14:xfrm>
            </p:contentPart>
          </mc:Choice>
          <mc:Fallback xmlns="">
            <p:pic>
              <p:nvPicPr>
                <p:cNvPr id="32" name="Рукописный ввод 31">
                  <a:extLst>
                    <a:ext uri="{FF2B5EF4-FFF2-40B4-BE49-F238E27FC236}">
                      <a16:creationId xmlns:a16="http://schemas.microsoft.com/office/drawing/2014/main" id="{9B73CB9B-126C-46A6-B02D-ACCC1D936C9A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7736313" y="3871706"/>
                  <a:ext cx="226080" cy="30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D1DE48D1-4EF6-4F22-A3D8-D3C40F5DBA0C}"/>
              </a:ext>
            </a:extLst>
          </p:cNvPr>
          <p:cNvGrpSpPr/>
          <p:nvPr/>
        </p:nvGrpSpPr>
        <p:grpSpPr>
          <a:xfrm>
            <a:off x="7575753" y="4739666"/>
            <a:ext cx="361440" cy="295920"/>
            <a:chOff x="7575753" y="4739666"/>
            <a:chExt cx="361440" cy="295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C99A206E-6878-4639-932A-A0FC3206B9ED}"/>
                    </a:ext>
                  </a:extLst>
                </p14:cNvPr>
                <p14:cNvContentPartPr/>
                <p14:nvPr/>
              </p14:nvContentPartPr>
              <p14:xfrm>
                <a:off x="7575753" y="4739666"/>
                <a:ext cx="157320" cy="295920"/>
              </p14:xfrm>
            </p:contentPart>
          </mc:Choice>
          <mc:Fallback xmlns=""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C99A206E-6878-4639-932A-A0FC3206B9ED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567113" y="4731026"/>
                  <a:ext cx="17496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F4598740-20D0-49D7-81B0-211830A31CAB}"/>
                    </a:ext>
                  </a:extLst>
                </p14:cNvPr>
                <p14:cNvContentPartPr/>
                <p14:nvPr/>
              </p14:nvContentPartPr>
              <p14:xfrm>
                <a:off x="7795353" y="4751546"/>
                <a:ext cx="141840" cy="27468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F4598740-20D0-49D7-81B0-211830A31CA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786713" y="4742546"/>
                  <a:ext cx="159480" cy="292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D6738EA1-BABD-4F43-AE3E-DF327E86530B}"/>
              </a:ext>
            </a:extLst>
          </p:cNvPr>
          <p:cNvGrpSpPr/>
          <p:nvPr/>
        </p:nvGrpSpPr>
        <p:grpSpPr>
          <a:xfrm>
            <a:off x="3537273" y="3908066"/>
            <a:ext cx="739440" cy="238320"/>
            <a:chOff x="3537273" y="3908066"/>
            <a:chExt cx="739440" cy="23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717F7C45-6CC2-469F-B96C-70C65A76C2F5}"/>
                    </a:ext>
                  </a:extLst>
                </p14:cNvPr>
                <p14:cNvContentPartPr/>
                <p14:nvPr/>
              </p14:nvContentPartPr>
              <p14:xfrm>
                <a:off x="3537273" y="3908066"/>
                <a:ext cx="79200" cy="234000"/>
              </p14:xfrm>
            </p:contentPart>
          </mc:Choice>
          <mc:Fallback xmlns=""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717F7C45-6CC2-469F-B96C-70C65A76C2F5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528633" y="3899066"/>
                  <a:ext cx="96840" cy="25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32992947-8C64-4BB7-888B-35FD09899B1A}"/>
                    </a:ext>
                  </a:extLst>
                </p14:cNvPr>
                <p14:cNvContentPartPr/>
                <p14:nvPr/>
              </p14:nvContentPartPr>
              <p14:xfrm>
                <a:off x="3672993" y="3948026"/>
                <a:ext cx="145800" cy="198360"/>
              </p14:xfrm>
            </p:contentPart>
          </mc:Choice>
          <mc:Fallback xmlns=""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32992947-8C64-4BB7-888B-35FD09899B1A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664353" y="3939386"/>
                  <a:ext cx="16344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50DE277E-029C-4DA8-A9D9-04BACE2E7A4A}"/>
                    </a:ext>
                  </a:extLst>
                </p14:cNvPr>
                <p14:cNvContentPartPr/>
                <p14:nvPr/>
              </p14:nvContentPartPr>
              <p14:xfrm>
                <a:off x="3876393" y="3953426"/>
                <a:ext cx="169560" cy="184320"/>
              </p14:xfrm>
            </p:contentPart>
          </mc:Choice>
          <mc:Fallback xmlns=""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50DE277E-029C-4DA8-A9D9-04BACE2E7A4A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867753" y="3944426"/>
                  <a:ext cx="18720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CA1302D7-403C-4F81-9947-E00062BAADDA}"/>
                    </a:ext>
                  </a:extLst>
                </p14:cNvPr>
                <p14:cNvContentPartPr/>
                <p14:nvPr/>
              </p14:nvContentPartPr>
              <p14:xfrm>
                <a:off x="4093473" y="3938306"/>
                <a:ext cx="183240" cy="180000"/>
              </p14:xfrm>
            </p:contentPart>
          </mc:Choice>
          <mc:Fallback xmlns=""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CA1302D7-403C-4F81-9947-E00062BAADDA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084473" y="3929306"/>
                  <a:ext cx="200880" cy="197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44FFBA42-7B7F-4CB8-A338-292DCC36C50E}"/>
              </a:ext>
            </a:extLst>
          </p:cNvPr>
          <p:cNvGrpSpPr/>
          <p:nvPr/>
        </p:nvGrpSpPr>
        <p:grpSpPr>
          <a:xfrm>
            <a:off x="9033033" y="3979706"/>
            <a:ext cx="1794600" cy="269280"/>
            <a:chOff x="9033033" y="3979706"/>
            <a:chExt cx="1794600" cy="26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4871CC83-14D9-4056-AD77-25CB3855F1E2}"/>
                    </a:ext>
                  </a:extLst>
                </p14:cNvPr>
                <p14:cNvContentPartPr/>
                <p14:nvPr/>
              </p14:nvContentPartPr>
              <p14:xfrm>
                <a:off x="9033033" y="3995186"/>
                <a:ext cx="50400" cy="215640"/>
              </p14:xfrm>
            </p:contentPart>
          </mc:Choice>
          <mc:Fallback xmlns=""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4871CC83-14D9-4056-AD77-25CB3855F1E2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024393" y="3986546"/>
                  <a:ext cx="68040" cy="23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EA9A8704-65B1-4128-99D4-3B825918B213}"/>
                    </a:ext>
                  </a:extLst>
                </p14:cNvPr>
                <p14:cNvContentPartPr/>
                <p14:nvPr/>
              </p14:nvContentPartPr>
              <p14:xfrm>
                <a:off x="9106113" y="4014986"/>
                <a:ext cx="125640" cy="185040"/>
              </p14:xfrm>
            </p:contentPart>
          </mc:Choice>
          <mc:Fallback xmlns=""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EA9A8704-65B1-4128-99D4-3B825918B21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097113" y="4006346"/>
                  <a:ext cx="143280" cy="20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8" name="Рукописный ввод 47">
                  <a:extLst>
                    <a:ext uri="{FF2B5EF4-FFF2-40B4-BE49-F238E27FC236}">
                      <a16:creationId xmlns:a16="http://schemas.microsoft.com/office/drawing/2014/main" id="{70752B7A-DE16-4299-B092-AC5515242B52}"/>
                    </a:ext>
                  </a:extLst>
                </p14:cNvPr>
                <p14:cNvContentPartPr/>
                <p14:nvPr/>
              </p14:nvContentPartPr>
              <p14:xfrm>
                <a:off x="9292953" y="4031186"/>
                <a:ext cx="113760" cy="163440"/>
              </p14:xfrm>
            </p:contentPart>
          </mc:Choice>
          <mc:Fallback xmlns="">
            <p:pic>
              <p:nvPicPr>
                <p:cNvPr id="48" name="Рукописный ввод 47">
                  <a:extLst>
                    <a:ext uri="{FF2B5EF4-FFF2-40B4-BE49-F238E27FC236}">
                      <a16:creationId xmlns:a16="http://schemas.microsoft.com/office/drawing/2014/main" id="{70752B7A-DE16-4299-B092-AC5515242B52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283953" y="4022546"/>
                  <a:ext cx="13140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E35765B7-C9C9-46B1-8F84-C3233B671AB9}"/>
                    </a:ext>
                  </a:extLst>
                </p14:cNvPr>
                <p14:cNvContentPartPr/>
                <p14:nvPr/>
              </p14:nvContentPartPr>
              <p14:xfrm>
                <a:off x="9438033" y="4016066"/>
                <a:ext cx="157320" cy="165960"/>
              </p14:xfrm>
            </p:contentPart>
          </mc:Choice>
          <mc:Fallback xmlns=""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E35765B7-C9C9-46B1-8F84-C3233B671AB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429393" y="4007426"/>
                  <a:ext cx="174960" cy="18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52" name="Рукописный ввод 51">
                  <a:extLst>
                    <a:ext uri="{FF2B5EF4-FFF2-40B4-BE49-F238E27FC236}">
                      <a16:creationId xmlns:a16="http://schemas.microsoft.com/office/drawing/2014/main" id="{4FF02880-5CE1-4E04-865A-5369A4E32D7C}"/>
                    </a:ext>
                  </a:extLst>
                </p14:cNvPr>
                <p14:cNvContentPartPr/>
                <p14:nvPr/>
              </p14:nvContentPartPr>
              <p14:xfrm>
                <a:off x="9664113" y="4070786"/>
                <a:ext cx="16920" cy="24120"/>
              </p14:xfrm>
            </p:contentPart>
          </mc:Choice>
          <mc:Fallback xmlns="">
            <p:pic>
              <p:nvPicPr>
                <p:cNvPr id="52" name="Рукописный ввод 51">
                  <a:extLst>
                    <a:ext uri="{FF2B5EF4-FFF2-40B4-BE49-F238E27FC236}">
                      <a16:creationId xmlns:a16="http://schemas.microsoft.com/office/drawing/2014/main" id="{4FF02880-5CE1-4E04-865A-5369A4E32D7C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655113" y="4062146"/>
                  <a:ext cx="3456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656369B9-3DA7-4A82-9130-F3F8F45256C2}"/>
                    </a:ext>
                  </a:extLst>
                </p14:cNvPr>
                <p14:cNvContentPartPr/>
                <p14:nvPr/>
              </p14:nvContentPartPr>
              <p14:xfrm>
                <a:off x="9740793" y="4011746"/>
                <a:ext cx="127080" cy="186480"/>
              </p14:xfrm>
            </p:contentPart>
          </mc:Choice>
          <mc:Fallback xmlns=""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656369B9-3DA7-4A82-9130-F3F8F45256C2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732153" y="4003106"/>
                  <a:ext cx="144720" cy="20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54" name="Рукописный ввод 53">
                  <a:extLst>
                    <a:ext uri="{FF2B5EF4-FFF2-40B4-BE49-F238E27FC236}">
                      <a16:creationId xmlns:a16="http://schemas.microsoft.com/office/drawing/2014/main" id="{A8DD8853-A695-4C2F-A8EF-06E59009FA55}"/>
                    </a:ext>
                  </a:extLst>
                </p14:cNvPr>
                <p14:cNvContentPartPr/>
                <p14:nvPr/>
              </p14:nvContentPartPr>
              <p14:xfrm>
                <a:off x="9890193" y="4151786"/>
                <a:ext cx="13320" cy="97200"/>
              </p14:xfrm>
            </p:contentPart>
          </mc:Choice>
          <mc:Fallback xmlns="">
            <p:pic>
              <p:nvPicPr>
                <p:cNvPr id="54" name="Рукописный ввод 53">
                  <a:extLst>
                    <a:ext uri="{FF2B5EF4-FFF2-40B4-BE49-F238E27FC236}">
                      <a16:creationId xmlns:a16="http://schemas.microsoft.com/office/drawing/2014/main" id="{A8DD8853-A695-4C2F-A8EF-06E59009FA55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881553" y="4143146"/>
                  <a:ext cx="3096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6E731F21-B10A-494A-B667-72320D7C3C7C}"/>
                    </a:ext>
                  </a:extLst>
                </p14:cNvPr>
                <p14:cNvContentPartPr/>
                <p14:nvPr/>
              </p14:nvContentPartPr>
              <p14:xfrm>
                <a:off x="9959313" y="3979706"/>
                <a:ext cx="111960" cy="214200"/>
              </p14:xfrm>
            </p:contentPart>
          </mc:Choice>
          <mc:Fallback xmlns=""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6E731F21-B10A-494A-B667-72320D7C3C7C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950673" y="3971066"/>
                  <a:ext cx="12960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3D7C1DE0-7EB8-489C-A40E-0FC528E1A29B}"/>
                    </a:ext>
                  </a:extLst>
                </p14:cNvPr>
                <p14:cNvContentPartPr/>
                <p14:nvPr/>
              </p14:nvContentPartPr>
              <p14:xfrm>
                <a:off x="10092153" y="4004546"/>
                <a:ext cx="106200" cy="219960"/>
              </p14:xfrm>
            </p:contentPart>
          </mc:Choice>
          <mc:Fallback xmlns=""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3D7C1DE0-7EB8-489C-A40E-0FC528E1A29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083153" y="3995546"/>
                  <a:ext cx="12384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DF663908-E25C-4FF1-BB4A-83AC124E1A45}"/>
                    </a:ext>
                  </a:extLst>
                </p14:cNvPr>
                <p14:cNvContentPartPr/>
                <p14:nvPr/>
              </p14:nvContentPartPr>
              <p14:xfrm>
                <a:off x="10244073" y="4090586"/>
                <a:ext cx="76320" cy="15120"/>
              </p14:xfrm>
            </p:contentPart>
          </mc:Choice>
          <mc:Fallback xmlns=""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DF663908-E25C-4FF1-BB4A-83AC124E1A45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0235073" y="4081586"/>
                  <a:ext cx="93960" cy="3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58" name="Рукописный ввод 57">
                  <a:extLst>
                    <a:ext uri="{FF2B5EF4-FFF2-40B4-BE49-F238E27FC236}">
                      <a16:creationId xmlns:a16="http://schemas.microsoft.com/office/drawing/2014/main" id="{F35900C1-318F-42C6-97A2-C8A9B2099023}"/>
                    </a:ext>
                  </a:extLst>
                </p14:cNvPr>
                <p14:cNvContentPartPr/>
                <p14:nvPr/>
              </p14:nvContentPartPr>
              <p14:xfrm>
                <a:off x="10244073" y="4155026"/>
                <a:ext cx="78840" cy="7560"/>
              </p14:xfrm>
            </p:contentPart>
          </mc:Choice>
          <mc:Fallback xmlns="">
            <p:pic>
              <p:nvPicPr>
                <p:cNvPr id="58" name="Рукописный ввод 57">
                  <a:extLst>
                    <a:ext uri="{FF2B5EF4-FFF2-40B4-BE49-F238E27FC236}">
                      <a16:creationId xmlns:a16="http://schemas.microsoft.com/office/drawing/2014/main" id="{F35900C1-318F-42C6-97A2-C8A9B209902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0235073" y="4146026"/>
                  <a:ext cx="9648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E86E1D77-34D6-47BA-9254-05984C8A8722}"/>
                    </a:ext>
                  </a:extLst>
                </p14:cNvPr>
                <p14:cNvContentPartPr/>
                <p14:nvPr/>
              </p14:nvContentPartPr>
              <p14:xfrm>
                <a:off x="10374753" y="4007066"/>
                <a:ext cx="122400" cy="212760"/>
              </p14:xfrm>
            </p:contentPart>
          </mc:Choice>
          <mc:Fallback xmlns=""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E86E1D77-34D6-47BA-9254-05984C8A8722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365753" y="3998426"/>
                  <a:ext cx="14004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6D257020-7432-4EAC-B769-7C921B094DA4}"/>
                    </a:ext>
                  </a:extLst>
                </p14:cNvPr>
                <p14:cNvContentPartPr/>
                <p14:nvPr/>
              </p14:nvContentPartPr>
              <p14:xfrm>
                <a:off x="10541073" y="3984746"/>
                <a:ext cx="117360" cy="227520"/>
              </p14:xfrm>
            </p:contentPart>
          </mc:Choice>
          <mc:Fallback xmlns=""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6D257020-7432-4EAC-B769-7C921B094DA4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532433" y="3976106"/>
                  <a:ext cx="135000" cy="24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5E4D737D-8FF7-4B6D-825B-72098B441A38}"/>
                    </a:ext>
                  </a:extLst>
                </p14:cNvPr>
                <p14:cNvContentPartPr/>
                <p14:nvPr/>
              </p14:nvContentPartPr>
              <p14:xfrm>
                <a:off x="10657713" y="4035146"/>
                <a:ext cx="169920" cy="177840"/>
              </p14:xfrm>
            </p:contentPart>
          </mc:Choice>
          <mc:Fallback xmlns=""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5E4D737D-8FF7-4B6D-825B-72098B441A3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648713" y="4026506"/>
                  <a:ext cx="187560" cy="195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6" name="Группа 65">
            <a:extLst>
              <a:ext uri="{FF2B5EF4-FFF2-40B4-BE49-F238E27FC236}">
                <a16:creationId xmlns:a16="http://schemas.microsoft.com/office/drawing/2014/main" id="{87FE1E3E-AE67-47D2-A74F-8D6A9E44F1C2}"/>
              </a:ext>
            </a:extLst>
          </p:cNvPr>
          <p:cNvGrpSpPr/>
          <p:nvPr/>
        </p:nvGrpSpPr>
        <p:grpSpPr>
          <a:xfrm>
            <a:off x="9630273" y="4744346"/>
            <a:ext cx="620280" cy="255960"/>
            <a:chOff x="9630273" y="4744346"/>
            <a:chExt cx="620280" cy="25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63" name="Рукописный ввод 62">
                  <a:extLst>
                    <a:ext uri="{FF2B5EF4-FFF2-40B4-BE49-F238E27FC236}">
                      <a16:creationId xmlns:a16="http://schemas.microsoft.com/office/drawing/2014/main" id="{B8A9113B-DF46-4E0E-8009-781D51179D3C}"/>
                    </a:ext>
                  </a:extLst>
                </p14:cNvPr>
                <p14:cNvContentPartPr/>
                <p14:nvPr/>
              </p14:nvContentPartPr>
              <p14:xfrm>
                <a:off x="9630273" y="4761986"/>
                <a:ext cx="149400" cy="237960"/>
              </p14:xfrm>
            </p:contentPart>
          </mc:Choice>
          <mc:Fallback xmlns="">
            <p:pic>
              <p:nvPicPr>
                <p:cNvPr id="63" name="Рукописный ввод 62">
                  <a:extLst>
                    <a:ext uri="{FF2B5EF4-FFF2-40B4-BE49-F238E27FC236}">
                      <a16:creationId xmlns:a16="http://schemas.microsoft.com/office/drawing/2014/main" id="{B8A9113B-DF46-4E0E-8009-781D51179D3C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9621273" y="4752986"/>
                  <a:ext cx="167040" cy="25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64" name="Рукописный ввод 63">
                  <a:extLst>
                    <a:ext uri="{FF2B5EF4-FFF2-40B4-BE49-F238E27FC236}">
                      <a16:creationId xmlns:a16="http://schemas.microsoft.com/office/drawing/2014/main" id="{E479F045-2CBF-480D-902D-6A1C116F8873}"/>
                    </a:ext>
                  </a:extLst>
                </p14:cNvPr>
                <p14:cNvContentPartPr/>
                <p14:nvPr/>
              </p14:nvContentPartPr>
              <p14:xfrm>
                <a:off x="9891633" y="4744346"/>
                <a:ext cx="125640" cy="255960"/>
              </p14:xfrm>
            </p:contentPart>
          </mc:Choice>
          <mc:Fallback xmlns="">
            <p:pic>
              <p:nvPicPr>
                <p:cNvPr id="64" name="Рукописный ввод 63">
                  <a:extLst>
                    <a:ext uri="{FF2B5EF4-FFF2-40B4-BE49-F238E27FC236}">
                      <a16:creationId xmlns:a16="http://schemas.microsoft.com/office/drawing/2014/main" id="{E479F045-2CBF-480D-902D-6A1C116F8873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9882993" y="4735706"/>
                  <a:ext cx="143280" cy="273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65" name="Рукописный ввод 64">
                  <a:extLst>
                    <a:ext uri="{FF2B5EF4-FFF2-40B4-BE49-F238E27FC236}">
                      <a16:creationId xmlns:a16="http://schemas.microsoft.com/office/drawing/2014/main" id="{A0CE9CEA-4942-4CCE-9044-94E006F1FC81}"/>
                    </a:ext>
                  </a:extLst>
                </p14:cNvPr>
                <p14:cNvContentPartPr/>
                <p14:nvPr/>
              </p14:nvContentPartPr>
              <p14:xfrm>
                <a:off x="10072353" y="4771346"/>
                <a:ext cx="178200" cy="214920"/>
              </p14:xfrm>
            </p:contentPart>
          </mc:Choice>
          <mc:Fallback xmlns="">
            <p:pic>
              <p:nvPicPr>
                <p:cNvPr id="65" name="Рукописный ввод 64">
                  <a:extLst>
                    <a:ext uri="{FF2B5EF4-FFF2-40B4-BE49-F238E27FC236}">
                      <a16:creationId xmlns:a16="http://schemas.microsoft.com/office/drawing/2014/main" id="{A0CE9CEA-4942-4CCE-9044-94E006F1FC81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063353" y="4762346"/>
                  <a:ext cx="195840" cy="23256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71802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A8F646-C4C4-42F3-B6DD-C548EE425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378992"/>
          </a:xfrm>
        </p:spPr>
        <p:txBody>
          <a:bodyPr>
            <a:normAutofit/>
          </a:bodyPr>
          <a:lstStyle/>
          <a:p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В свежем хлебе содержится 45% воды, сколько получится килограммов сухарей из 255 кг хлеба с содержанием воды 15%. Выберите правильный ответ.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FFDB19-F66B-46E7-BDD2-5AC8C86C1F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36" y="2420888"/>
            <a:ext cx="9782801" cy="3751312"/>
          </a:xfrm>
        </p:spPr>
        <p:txBody>
          <a:bodyPr/>
          <a:lstStyle/>
          <a:p>
            <a:pPr marL="514350" indent="-514350" algn="just">
              <a:buFont typeface="+mj-lt"/>
              <a:buAutoNum type="arabicPeriod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165 кг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200 кг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195,5 кг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150 кг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205 кг</a:t>
            </a:r>
          </a:p>
          <a:p>
            <a:endParaRPr lang="ru-RU" dirty="0"/>
          </a:p>
        </p:txBody>
      </p:sp>
      <p:pic>
        <p:nvPicPr>
          <p:cNvPr id="6" name="Рисунок 5" descr="флажок установлен контур">
            <a:extLst>
              <a:ext uri="{FF2B5EF4-FFF2-40B4-BE49-F238E27FC236}">
                <a16:creationId xmlns:a16="http://schemas.microsoft.com/office/drawing/2014/main" id="{5CD7EB27-3A76-410C-9296-20E72ED41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02124" y="213285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398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0AB2B-DE45-4DE6-A769-7B6BF1028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802928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Задачи для тренировки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58028A-A99C-4791-999F-A9A5FBC97830}"/>
              </a:ext>
            </a:extLst>
          </p:cNvPr>
          <p:cNvSpPr txBox="1"/>
          <p:nvPr/>
        </p:nvSpPr>
        <p:spPr>
          <a:xfrm>
            <a:off x="1845940" y="1988840"/>
            <a:ext cx="91450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Свежие фрукты содержат 95 % воды, а высушенные — 22 %. Сколько требуется свежих фруктов для приготовления 55 кг высушенных фруктов?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В траве вода составляет 75% от общей массы, а в сене – 45%. Сколько килограммов травы нужно скосить Петру, чтобы получить 500 кг сена для кроликов на зиму?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Свежие грибы содержат по массе 90% воды, а сухие – 12%. Сколько получится сухих грибов из 22 кг свежих? </a:t>
            </a:r>
            <a:endParaRPr lang="ru-RU" sz="2400" b="0" i="0" dirty="0">
              <a:solidFill>
                <a:schemeClr val="accent1">
                  <a:lumMod val="50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6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0AB2B-DE45-4DE6-A769-7B6BF1028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802928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Ответы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58028A-A99C-4791-999F-A9A5FBC97830}"/>
              </a:ext>
            </a:extLst>
          </p:cNvPr>
          <p:cNvSpPr txBox="1"/>
          <p:nvPr/>
        </p:nvSpPr>
        <p:spPr>
          <a:xfrm>
            <a:off x="1845940" y="1988840"/>
            <a:ext cx="91450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858 кг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1100 кг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2,5 кг</a:t>
            </a:r>
          </a:p>
          <a:p>
            <a:pPr marL="342900" indent="-342900">
              <a:buFont typeface="+mj-lt"/>
              <a:buAutoNum type="arabicPeriod"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b="0" i="0" dirty="0">
              <a:solidFill>
                <a:srgbClr val="000000"/>
              </a:solidFill>
              <a:effectLst/>
              <a:latin typeface="times new roman" panose="02020603050405020304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36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0AB2B-DE45-4DE6-A769-7B6BF10284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1"/>
            <a:ext cx="9782801" cy="802928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Источники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B58028A-A99C-4791-999F-A9A5FBC97830}"/>
              </a:ext>
            </a:extLst>
          </p:cNvPr>
          <p:cNvSpPr txBox="1"/>
          <p:nvPr/>
        </p:nvSpPr>
        <p:spPr>
          <a:xfrm>
            <a:off x="1845940" y="1988840"/>
            <a:ext cx="91450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8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hlinkClick r:id="rId2"/>
              </a:rPr>
              <a:t>https://oge.sdamgia.ru/</a:t>
            </a:r>
            <a:endParaRPr lang="ru-RU" sz="2800" b="0" i="0" dirty="0">
              <a:solidFill>
                <a:schemeClr val="accent1">
                  <a:lumMod val="50000"/>
                </a:schemeClr>
              </a:solidFill>
              <a:effectLst/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hlinkClick r:id="rId3"/>
              </a:rPr>
              <a:t>http://reshyzadachy.blogspot.com/2016/03/blog-post_26.html</a:t>
            </a: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2800" dirty="0">
                <a:latin typeface="Cambria Math" panose="02040503050406030204" pitchFamily="18" charset="0"/>
                <a:ea typeface="Cambria Math" panose="02040503050406030204" pitchFamily="18" charset="0"/>
                <a:hlinkClick r:id="rId4"/>
              </a:rPr>
              <a:t>https://multiurok.ru/files/razrabotka-uroka-dlia-rieshieniia-zadach-na-kontsi.html</a:t>
            </a:r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endParaRPr lang="ru-RU" sz="28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88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35690D3-1FBC-4CCC-9872-7BC63A1D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2780928"/>
            <a:ext cx="10189608" cy="2448272"/>
          </a:xfrm>
        </p:spPr>
        <p:txBody>
          <a:bodyPr>
            <a:normAutofit/>
          </a:bodyPr>
          <a:lstStyle/>
          <a:p>
            <a:pPr algn="ctr"/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Цель урока: сформировать умение решать задачи на «высушивание»</a:t>
            </a:r>
            <a:br>
              <a:rPr lang="ru-RU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7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35690D3-1FBC-4CCC-9872-7BC63A1D0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5051400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	</a:t>
            </a:r>
            <a:r>
              <a:rPr lang="ru-RU" b="0" i="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При решении этих задач следует помнить, что все тела, вещества, продукты содержат в себе воду, которая частично испаряется. Поэтому в решении надо каждый раз разделять данное нам вещество на воду и «сухой остаток».</a:t>
            </a:r>
            <a:br>
              <a:rPr lang="ru-RU" b="0" i="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	Количество воды может меняться, масса же сухого вещества остаётся неизменной.</a:t>
            </a:r>
            <a:br>
              <a:rPr lang="ru-RU" b="0" i="0" dirty="0"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</a:br>
            <a:br>
              <a:rPr lang="ru-RU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168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0C74D5-6DF8-4D83-9E3A-23CE408D4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Запомни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563FCF-E132-40D7-8500-02287F6BE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3436" y="1600200"/>
            <a:ext cx="9782801" cy="15407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0" i="0" dirty="0">
                <a:solidFill>
                  <a:srgbClr val="34495E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"сухое" вещество (в %) +"мокрое" вещество (в %) = </a:t>
            </a:r>
          </a:p>
          <a:p>
            <a:pPr marL="0" indent="0" algn="ctr">
              <a:buNone/>
            </a:pPr>
            <a:r>
              <a:rPr lang="ru-RU" sz="3200" dirty="0">
                <a:solidFill>
                  <a:srgbClr val="34495E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= </a:t>
            </a:r>
            <a:r>
              <a:rPr lang="ru-RU" sz="3200" b="0" i="0" dirty="0">
                <a:solidFill>
                  <a:srgbClr val="34495E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общая масса (100%)</a:t>
            </a:r>
            <a:endParaRPr lang="ru-RU" sz="32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028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60221" y="156487"/>
            <a:ext cx="98564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Свежие абрикосы содержать 88% воды, а курага – 30%. Сколько требуется свежих абрикосов для приготовления 72 кг кураги?</a:t>
            </a: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673" y="3840746"/>
                  <a:ext cx="12240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718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2313" y="3868826"/>
                  <a:ext cx="157680" cy="20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907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673" y="3840746"/>
                  <a:ext cx="12564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7273" y="382454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13" y="3945506"/>
                  <a:ext cx="162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727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0933464"/>
              </p:ext>
            </p:extLst>
          </p:nvPr>
        </p:nvGraphicFramePr>
        <p:xfrm>
          <a:off x="1051582" y="1124509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Rektangel 186">
                <a:extLst>
                  <a:ext uri="{FF2B5EF4-FFF2-40B4-BE49-F238E27FC236}">
                    <a16:creationId xmlns:a16="http://schemas.microsoft.com/office/drawing/2014/main" id="{20BD4A6A-E67F-4D06-9AD8-ECC40ED87DBF}"/>
                  </a:ext>
                </a:extLst>
              </p:cNvPr>
              <p:cNvSpPr/>
              <p:nvPr/>
            </p:nvSpPr>
            <p:spPr>
              <a:xfrm>
                <a:off x="2417460" y="5278739"/>
                <a:ext cx="3499200" cy="1256867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BABABA"/>
                </a:solidFill>
                <a:prstDash val="solid"/>
                <a:miter lim="800000"/>
              </a:ln>
              <a:effectLst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none" rtlCol="0" anchor="ctr" anchorCtr="1">
                <a:no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00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50,4−12%</m:t>
                            </m:r>
                          </m:e>
                        </m:mr>
                        <m:mr>
                          <m:e>
                            <m:r>
                              <a:rPr lang="ru-RU" sz="300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000" i="1" smtClean="0">
                                <a:solidFill>
                                  <a:schemeClr val="accent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000" dirty="0">
                  <a:solidFill>
                    <a:srgbClr val="004F8B"/>
                  </a:solidFill>
                </a:endParaRPr>
              </a:p>
            </p:txBody>
          </p:sp>
        </mc:Choice>
        <mc:Fallback xmlns="">
          <p:sp>
            <p:nvSpPr>
              <p:cNvPr id="187" name="Rektangel 186">
                <a:extLst>
                  <a:ext uri="{FF2B5EF4-FFF2-40B4-BE49-F238E27FC236}">
                    <a16:creationId xmlns:a16="http://schemas.microsoft.com/office/drawing/2014/main" id="{20BD4A6A-E67F-4D06-9AD8-ECC40ED87DB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7460" y="5278739"/>
                <a:ext cx="3499200" cy="1256867"/>
              </a:xfrm>
              <a:prstGeom prst="rect">
                <a:avLst/>
              </a:prstGeom>
              <a:blipFill>
                <a:blip r:embed="rId23"/>
                <a:stretch>
                  <a:fillRect/>
                </a:stretch>
              </a:blipFill>
              <a:ln w="12700" cap="flat" cmpd="sng" algn="ctr">
                <a:solidFill>
                  <a:srgbClr val="BABABA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C33ACFD7-8D21-4E5C-8B31-D816DB36FF9B}"/>
                  </a:ext>
                </a:extLst>
              </p:cNvPr>
              <p:cNvSpPr txBox="1"/>
              <p:nvPr/>
            </p:nvSpPr>
            <p:spPr>
              <a:xfrm>
                <a:off x="6462380" y="5285774"/>
                <a:ext cx="3285973" cy="83119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=50,4⋅100:12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=420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266" name="TextBox 265">
                <a:extLst>
                  <a:ext uri="{FF2B5EF4-FFF2-40B4-BE49-F238E27FC236}">
                    <a16:creationId xmlns:a16="http://schemas.microsoft.com/office/drawing/2014/main" id="{C33ACFD7-8D21-4E5C-8B31-D816DB36FF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2380" y="5285774"/>
                <a:ext cx="3285973" cy="831190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3B944F00-5A6A-4270-8D52-D33ED3038565}"/>
              </a:ext>
            </a:extLst>
          </p:cNvPr>
          <p:cNvGrpSpPr/>
          <p:nvPr/>
        </p:nvGrpSpPr>
        <p:grpSpPr>
          <a:xfrm>
            <a:off x="3742113" y="3680906"/>
            <a:ext cx="310320" cy="223920"/>
            <a:chOff x="3742113" y="3680906"/>
            <a:chExt cx="310320" cy="223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DCBA95DA-E270-426A-A7E4-DA637FA3D07C}"/>
                    </a:ext>
                  </a:extLst>
                </p14:cNvPr>
                <p14:cNvContentPartPr/>
                <p14:nvPr/>
              </p14:nvContentPartPr>
              <p14:xfrm>
                <a:off x="3742113" y="3696026"/>
                <a:ext cx="177480" cy="20880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DCBA95DA-E270-426A-A7E4-DA637FA3D07C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733113" y="3687026"/>
                  <a:ext cx="19512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5D7DB717-115C-41A9-A11B-4EFA4DD12B6D}"/>
                    </a:ext>
                  </a:extLst>
                </p14:cNvPr>
                <p14:cNvContentPartPr/>
                <p14:nvPr/>
              </p14:nvContentPartPr>
              <p14:xfrm>
                <a:off x="3899073" y="3680906"/>
                <a:ext cx="153360" cy="20052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5D7DB717-115C-41A9-A11B-4EFA4DD12B6D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90433" y="3672266"/>
                  <a:ext cx="171000" cy="21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AA1D1649-E6B0-4363-AFCC-ED53EBF0698F}"/>
              </a:ext>
            </a:extLst>
          </p:cNvPr>
          <p:cNvGrpSpPr/>
          <p:nvPr/>
        </p:nvGrpSpPr>
        <p:grpSpPr>
          <a:xfrm>
            <a:off x="5616633" y="3608906"/>
            <a:ext cx="375120" cy="312480"/>
            <a:chOff x="5616633" y="3608906"/>
            <a:chExt cx="375120" cy="312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15C5B836-D66E-432C-B458-E9ADD117E6A6}"/>
                    </a:ext>
                  </a:extLst>
                </p14:cNvPr>
                <p14:cNvContentPartPr/>
                <p14:nvPr/>
              </p14:nvContentPartPr>
              <p14:xfrm>
                <a:off x="5616633" y="3622586"/>
                <a:ext cx="142920" cy="29880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15C5B836-D66E-432C-B458-E9ADD117E6A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607993" y="3613586"/>
                  <a:ext cx="160560" cy="31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96141732-9F0F-485F-AB82-FA4E0E78E5C0}"/>
                    </a:ext>
                  </a:extLst>
                </p14:cNvPr>
                <p14:cNvContentPartPr/>
                <p14:nvPr/>
              </p14:nvContentPartPr>
              <p14:xfrm>
                <a:off x="5868273" y="3608906"/>
                <a:ext cx="123480" cy="282240"/>
              </p14:xfrm>
            </p:contentPart>
          </mc:Choice>
          <mc:Fallback xmlns=""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96141732-9F0F-485F-AB82-FA4E0E78E5C0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859633" y="3600266"/>
                  <a:ext cx="141120" cy="299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id="{18A42E5A-A2C2-46AA-94C0-B14C9CC943BB}"/>
              </a:ext>
            </a:extLst>
          </p:cNvPr>
          <p:cNvGrpSpPr/>
          <p:nvPr/>
        </p:nvGrpSpPr>
        <p:grpSpPr>
          <a:xfrm>
            <a:off x="3700713" y="4413506"/>
            <a:ext cx="457200" cy="328320"/>
            <a:chOff x="3700713" y="4413506"/>
            <a:chExt cx="457200" cy="32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D6E73940-7308-4D60-8D3A-1EC783876AED}"/>
                    </a:ext>
                  </a:extLst>
                </p14:cNvPr>
                <p14:cNvContentPartPr/>
                <p14:nvPr/>
              </p14:nvContentPartPr>
              <p14:xfrm>
                <a:off x="3700713" y="4413506"/>
                <a:ext cx="170640" cy="307800"/>
              </p14:xfrm>
            </p:contentPart>
          </mc:Choice>
          <mc:Fallback xmlns=""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D6E73940-7308-4D60-8D3A-1EC783876AED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692073" y="4404506"/>
                  <a:ext cx="188280" cy="325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842975B5-9752-4DC1-9BFD-6F5EBCEE612F}"/>
                    </a:ext>
                  </a:extLst>
                </p14:cNvPr>
                <p14:cNvContentPartPr/>
                <p14:nvPr/>
              </p14:nvContentPartPr>
              <p14:xfrm>
                <a:off x="3739593" y="4573346"/>
                <a:ext cx="121680" cy="3240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842975B5-9752-4DC1-9BFD-6F5EBCEE612F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730953" y="4564706"/>
                  <a:ext cx="139320" cy="5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3357E18C-CEFD-41AF-BD84-513E5565FD3D}"/>
                    </a:ext>
                  </a:extLst>
                </p14:cNvPr>
                <p14:cNvContentPartPr/>
                <p14:nvPr/>
              </p14:nvContentPartPr>
              <p14:xfrm>
                <a:off x="3955953" y="4425746"/>
                <a:ext cx="201960" cy="316080"/>
              </p14:xfrm>
            </p:contentPart>
          </mc:Choice>
          <mc:Fallback xmlns=""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3357E18C-CEFD-41AF-BD84-513E5565FD3D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946953" y="4417106"/>
                  <a:ext cx="219600" cy="333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DA309EE4-C63D-4D8A-B412-74B7BA828C7B}"/>
              </a:ext>
            </a:extLst>
          </p:cNvPr>
          <p:cNvGrpSpPr/>
          <p:nvPr/>
        </p:nvGrpSpPr>
        <p:grpSpPr>
          <a:xfrm>
            <a:off x="5570193" y="4446266"/>
            <a:ext cx="484920" cy="269280"/>
            <a:chOff x="5570193" y="4446266"/>
            <a:chExt cx="484920" cy="269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68D5AF30-F72F-417C-AEB7-C7216263227C}"/>
                    </a:ext>
                  </a:extLst>
                </p14:cNvPr>
                <p14:cNvContentPartPr/>
                <p14:nvPr/>
              </p14:nvContentPartPr>
              <p14:xfrm>
                <a:off x="5570193" y="4446266"/>
                <a:ext cx="196200" cy="26928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68D5AF30-F72F-417C-AEB7-C7216263227C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561553" y="4437626"/>
                  <a:ext cx="213840" cy="28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691E3380-B7D7-48EF-AA2C-0C99F38C6386}"/>
                    </a:ext>
                  </a:extLst>
                </p14:cNvPr>
                <p14:cNvContentPartPr/>
                <p14:nvPr/>
              </p14:nvContentPartPr>
              <p14:xfrm>
                <a:off x="5851713" y="4449866"/>
                <a:ext cx="203400" cy="25416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691E3380-B7D7-48EF-AA2C-0C99F38C638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842713" y="4441226"/>
                  <a:ext cx="221040" cy="271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A3CE45F8-DF02-435A-BF5F-6AA9F30DF2DC}"/>
              </a:ext>
            </a:extLst>
          </p:cNvPr>
          <p:cNvGrpSpPr/>
          <p:nvPr/>
        </p:nvGrpSpPr>
        <p:grpSpPr>
          <a:xfrm>
            <a:off x="7083273" y="3627986"/>
            <a:ext cx="1621800" cy="230400"/>
            <a:chOff x="7083273" y="3627986"/>
            <a:chExt cx="1621800" cy="230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A60DF9BF-B6B2-4A7F-BB60-8B41B3C4956C}"/>
                    </a:ext>
                  </a:extLst>
                </p14:cNvPr>
                <p14:cNvContentPartPr/>
                <p14:nvPr/>
              </p14:nvContentPartPr>
              <p14:xfrm>
                <a:off x="7083273" y="3670466"/>
                <a:ext cx="112680" cy="17604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A60DF9BF-B6B2-4A7F-BB60-8B41B3C4956C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074633" y="3661466"/>
                  <a:ext cx="13032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15E90C4F-90B9-4957-BB6A-0719BCD88546}"/>
                    </a:ext>
                  </a:extLst>
                </p14:cNvPr>
                <p14:cNvContentPartPr/>
                <p14:nvPr/>
              </p14:nvContentPartPr>
              <p14:xfrm>
                <a:off x="7209633" y="3685946"/>
                <a:ext cx="162360" cy="17244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15E90C4F-90B9-4957-BB6A-0719BCD88546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200993" y="3677306"/>
                  <a:ext cx="180000" cy="19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82FB4202-B161-463A-A9E2-3E69C44F6428}"/>
                    </a:ext>
                  </a:extLst>
                </p14:cNvPr>
                <p14:cNvContentPartPr/>
                <p14:nvPr/>
              </p14:nvContentPartPr>
              <p14:xfrm>
                <a:off x="7411233" y="3663266"/>
                <a:ext cx="171000" cy="18936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82FB4202-B161-463A-A9E2-3E69C44F6428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402233" y="3654626"/>
                  <a:ext cx="188640" cy="20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55C8A7A6-FA82-4D88-89A6-52E5672895A4}"/>
                    </a:ext>
                  </a:extLst>
                </p14:cNvPr>
                <p14:cNvContentPartPr/>
                <p14:nvPr/>
              </p14:nvContentPartPr>
              <p14:xfrm>
                <a:off x="7651353" y="3761906"/>
                <a:ext cx="84240" cy="12960"/>
              </p14:xfrm>
            </p:contentPart>
          </mc:Choice>
          <mc:Fallback xmlns=""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55C8A7A6-FA82-4D88-89A6-52E5672895A4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7642713" y="3753266"/>
                  <a:ext cx="101880" cy="3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B2B0721E-131D-4974-AAEF-5A625076B950}"/>
                    </a:ext>
                  </a:extLst>
                </p14:cNvPr>
                <p14:cNvContentPartPr/>
                <p14:nvPr/>
              </p14:nvContentPartPr>
              <p14:xfrm>
                <a:off x="7832073" y="3648146"/>
                <a:ext cx="151560" cy="178920"/>
              </p14:xfrm>
            </p:contentPart>
          </mc:Choice>
          <mc:Fallback xmlns=""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B2B0721E-131D-4974-AAEF-5A625076B95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7823433" y="3639506"/>
                  <a:ext cx="16920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7E72D8FF-3505-4E58-8FF1-1B39DDAFF7C3}"/>
                    </a:ext>
                  </a:extLst>
                </p14:cNvPr>
                <p14:cNvContentPartPr/>
                <p14:nvPr/>
              </p14:nvContentPartPr>
              <p14:xfrm>
                <a:off x="7974273" y="3627986"/>
                <a:ext cx="158760" cy="21312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7E72D8FF-3505-4E58-8FF1-1B39DDAFF7C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7965273" y="3619346"/>
                  <a:ext cx="176400" cy="23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0923492E-B50A-4EA2-A26A-6DB753B97120}"/>
                    </a:ext>
                  </a:extLst>
                </p14:cNvPr>
                <p14:cNvContentPartPr/>
                <p14:nvPr/>
              </p14:nvContentPartPr>
              <p14:xfrm>
                <a:off x="8153553" y="3753626"/>
                <a:ext cx="97560" cy="6480"/>
              </p14:xfrm>
            </p:contentPart>
          </mc:Choice>
          <mc:Fallback xmlns=""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0923492E-B50A-4EA2-A26A-6DB753B97120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8144553" y="3744986"/>
                  <a:ext cx="115200" cy="24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1D9AC771-3B48-41F1-854D-AC556F755B87}"/>
                    </a:ext>
                  </a:extLst>
                </p14:cNvPr>
                <p14:cNvContentPartPr/>
                <p14:nvPr/>
              </p14:nvContentPartPr>
              <p14:xfrm>
                <a:off x="8139873" y="3798266"/>
                <a:ext cx="146520" cy="6840"/>
              </p14:xfrm>
            </p:contentPart>
          </mc:Choice>
          <mc:Fallback xmlns=""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1D9AC771-3B48-41F1-854D-AC556F755B87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8131233" y="3789626"/>
                  <a:ext cx="164160" cy="2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36FA2AA3-0F0E-414B-8D56-7392D3C77EAB}"/>
                    </a:ext>
                  </a:extLst>
                </p14:cNvPr>
                <p14:cNvContentPartPr/>
                <p14:nvPr/>
              </p14:nvContentPartPr>
              <p14:xfrm>
                <a:off x="8396193" y="3654266"/>
                <a:ext cx="104400" cy="18684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36FA2AA3-0F0E-414B-8D56-7392D3C77EAB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8387553" y="3645266"/>
                  <a:ext cx="122040" cy="20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4D036534-37A5-4B66-B684-11E2FD7437DE}"/>
                    </a:ext>
                  </a:extLst>
                </p14:cNvPr>
                <p14:cNvContentPartPr/>
                <p14:nvPr/>
              </p14:nvContentPartPr>
              <p14:xfrm>
                <a:off x="8500233" y="3635546"/>
                <a:ext cx="204840" cy="201240"/>
              </p14:xfrm>
            </p:contentPart>
          </mc:Choice>
          <mc:Fallback xmlns=""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4D036534-37A5-4B66-B684-11E2FD7437DE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8491593" y="3626906"/>
                  <a:ext cx="222480" cy="218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" name="Группа 36">
            <a:extLst>
              <a:ext uri="{FF2B5EF4-FFF2-40B4-BE49-F238E27FC236}">
                <a16:creationId xmlns:a16="http://schemas.microsoft.com/office/drawing/2014/main" id="{806F1A8F-5716-4DE0-BF4D-E7FBAD0E1C4D}"/>
              </a:ext>
            </a:extLst>
          </p:cNvPr>
          <p:cNvGrpSpPr/>
          <p:nvPr/>
        </p:nvGrpSpPr>
        <p:grpSpPr>
          <a:xfrm>
            <a:off x="9413193" y="3600626"/>
            <a:ext cx="712800" cy="302400"/>
            <a:chOff x="9413193" y="3600626"/>
            <a:chExt cx="712800" cy="302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B929CCEE-2C3A-40F7-BA9F-A59CB2787AD2}"/>
                    </a:ext>
                  </a:extLst>
                </p14:cNvPr>
                <p14:cNvContentPartPr/>
                <p14:nvPr/>
              </p14:nvContentPartPr>
              <p14:xfrm>
                <a:off x="9413193" y="3649226"/>
                <a:ext cx="126720" cy="201960"/>
              </p14:xfrm>
            </p:contentPart>
          </mc:Choice>
          <mc:Fallback xmlns=""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B929CCEE-2C3A-40F7-BA9F-A59CB2787AD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404553" y="3640226"/>
                  <a:ext cx="14436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2" name="Рукописный ввод 31">
                  <a:extLst>
                    <a:ext uri="{FF2B5EF4-FFF2-40B4-BE49-F238E27FC236}">
                      <a16:creationId xmlns:a16="http://schemas.microsoft.com/office/drawing/2014/main" id="{CA4F3400-0949-4F99-80A1-CD2199264171}"/>
                    </a:ext>
                  </a:extLst>
                </p14:cNvPr>
                <p14:cNvContentPartPr/>
                <p14:nvPr/>
              </p14:nvContentPartPr>
              <p14:xfrm>
                <a:off x="9532713" y="3629426"/>
                <a:ext cx="104400" cy="53640"/>
              </p14:xfrm>
            </p:contentPart>
          </mc:Choice>
          <mc:Fallback xmlns="">
            <p:pic>
              <p:nvPicPr>
                <p:cNvPr id="32" name="Рукописный ввод 31">
                  <a:extLst>
                    <a:ext uri="{FF2B5EF4-FFF2-40B4-BE49-F238E27FC236}">
                      <a16:creationId xmlns:a16="http://schemas.microsoft.com/office/drawing/2014/main" id="{CA4F3400-0949-4F99-80A1-CD2199264171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523713" y="3620786"/>
                  <a:ext cx="122040" cy="7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998D2E23-63A3-445E-A77A-202C09006B0A}"/>
                    </a:ext>
                  </a:extLst>
                </p14:cNvPr>
                <p14:cNvContentPartPr/>
                <p14:nvPr/>
              </p14:nvContentPartPr>
              <p14:xfrm>
                <a:off x="9651873" y="3624746"/>
                <a:ext cx="226440" cy="205200"/>
              </p14:xfrm>
            </p:contentPart>
          </mc:Choice>
          <mc:Fallback xmlns=""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998D2E23-63A3-445E-A77A-202C09006B0A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642873" y="3615746"/>
                  <a:ext cx="24408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93ED704F-AAD1-4F1B-BE30-6BF230AF4B2E}"/>
                    </a:ext>
                  </a:extLst>
                </p14:cNvPr>
                <p14:cNvContentPartPr/>
                <p14:nvPr/>
              </p14:nvContentPartPr>
              <p14:xfrm>
                <a:off x="9839073" y="3809066"/>
                <a:ext cx="21600" cy="93960"/>
              </p14:xfrm>
            </p:contentPart>
          </mc:Choice>
          <mc:Fallback xmlns=""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93ED704F-AAD1-4F1B-BE30-6BF230AF4B2E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9830073" y="3800066"/>
                  <a:ext cx="39240" cy="11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B3999C97-28D1-40C3-AE99-04B8BECEC075}"/>
                    </a:ext>
                  </a:extLst>
                </p14:cNvPr>
                <p14:cNvContentPartPr/>
                <p14:nvPr/>
              </p14:nvContentPartPr>
              <p14:xfrm>
                <a:off x="9991353" y="3600626"/>
                <a:ext cx="102960" cy="20052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B3999C97-28D1-40C3-AE99-04B8BECEC075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9982353" y="3591986"/>
                  <a:ext cx="120600" cy="21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5A52F0DD-EC6B-4547-B45D-F7158A4D9287}"/>
                    </a:ext>
                  </a:extLst>
                </p14:cNvPr>
                <p14:cNvContentPartPr/>
                <p14:nvPr/>
              </p14:nvContentPartPr>
              <p14:xfrm>
                <a:off x="10031313" y="3713306"/>
                <a:ext cx="94680" cy="176760"/>
              </p14:xfrm>
            </p:contentPart>
          </mc:Choice>
          <mc:Fallback xmlns=""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5A52F0DD-EC6B-4547-B45D-F7158A4D928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022673" y="3704306"/>
                  <a:ext cx="112320" cy="194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2" name="Группа 61">
            <a:extLst>
              <a:ext uri="{FF2B5EF4-FFF2-40B4-BE49-F238E27FC236}">
                <a16:creationId xmlns:a16="http://schemas.microsoft.com/office/drawing/2014/main" id="{DB877061-BF9F-412B-8479-E6AC728C357E}"/>
              </a:ext>
            </a:extLst>
          </p:cNvPr>
          <p:cNvGrpSpPr/>
          <p:nvPr/>
        </p:nvGrpSpPr>
        <p:grpSpPr>
          <a:xfrm>
            <a:off x="7075713" y="4434746"/>
            <a:ext cx="1702800" cy="237240"/>
            <a:chOff x="7075713" y="4434746"/>
            <a:chExt cx="1702800" cy="237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D2FA1C13-AAE7-49AC-B239-2EB4D3768D1D}"/>
                    </a:ext>
                  </a:extLst>
                </p14:cNvPr>
                <p14:cNvContentPartPr/>
                <p14:nvPr/>
              </p14:nvContentPartPr>
              <p14:xfrm>
                <a:off x="7075713" y="4444826"/>
                <a:ext cx="90360" cy="223560"/>
              </p14:xfrm>
            </p:contentPart>
          </mc:Choice>
          <mc:Fallback xmlns=""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D2FA1C13-AAE7-49AC-B239-2EB4D3768D1D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7066713" y="4435826"/>
                  <a:ext cx="108000" cy="24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50" name="Рукописный ввод 49">
                  <a:extLst>
                    <a:ext uri="{FF2B5EF4-FFF2-40B4-BE49-F238E27FC236}">
                      <a16:creationId xmlns:a16="http://schemas.microsoft.com/office/drawing/2014/main" id="{C4334D25-F011-4685-9796-65DE644B5588}"/>
                    </a:ext>
                  </a:extLst>
                </p14:cNvPr>
                <p14:cNvContentPartPr/>
                <p14:nvPr/>
              </p14:nvContentPartPr>
              <p14:xfrm>
                <a:off x="7207113" y="4453106"/>
                <a:ext cx="143640" cy="218880"/>
              </p14:xfrm>
            </p:contentPart>
          </mc:Choice>
          <mc:Fallback xmlns="">
            <p:pic>
              <p:nvPicPr>
                <p:cNvPr id="50" name="Рукописный ввод 49">
                  <a:extLst>
                    <a:ext uri="{FF2B5EF4-FFF2-40B4-BE49-F238E27FC236}">
                      <a16:creationId xmlns:a16="http://schemas.microsoft.com/office/drawing/2014/main" id="{C4334D25-F011-4685-9796-65DE644B5588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7198473" y="4444106"/>
                  <a:ext cx="161280" cy="23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51" name="Рукописный ввод 50">
                  <a:extLst>
                    <a:ext uri="{FF2B5EF4-FFF2-40B4-BE49-F238E27FC236}">
                      <a16:creationId xmlns:a16="http://schemas.microsoft.com/office/drawing/2014/main" id="{B716B3F0-349B-4E78-95DE-3F0B8011F55E}"/>
                    </a:ext>
                  </a:extLst>
                </p14:cNvPr>
                <p14:cNvContentPartPr/>
                <p14:nvPr/>
              </p14:nvContentPartPr>
              <p14:xfrm>
                <a:off x="7385313" y="4434746"/>
                <a:ext cx="152640" cy="226440"/>
              </p14:xfrm>
            </p:contentPart>
          </mc:Choice>
          <mc:Fallback xmlns="">
            <p:pic>
              <p:nvPicPr>
                <p:cNvPr id="51" name="Рукописный ввод 50">
                  <a:extLst>
                    <a:ext uri="{FF2B5EF4-FFF2-40B4-BE49-F238E27FC236}">
                      <a16:creationId xmlns:a16="http://schemas.microsoft.com/office/drawing/2014/main" id="{B716B3F0-349B-4E78-95DE-3F0B8011F55E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376673" y="4426106"/>
                  <a:ext cx="170280" cy="244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7EF68C94-4A70-4D68-833F-3ACAE90948E0}"/>
                    </a:ext>
                  </a:extLst>
                </p14:cNvPr>
                <p14:cNvContentPartPr/>
                <p14:nvPr/>
              </p14:nvContentPartPr>
              <p14:xfrm>
                <a:off x="7633353" y="4547066"/>
                <a:ext cx="102960" cy="19440"/>
              </p14:xfrm>
            </p:contentPart>
          </mc:Choice>
          <mc:Fallback xmlns=""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7EF68C94-4A70-4D68-833F-3ACAE90948E0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7624353" y="4538066"/>
                  <a:ext cx="12060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54" name="Рукописный ввод 53">
                  <a:extLst>
                    <a:ext uri="{FF2B5EF4-FFF2-40B4-BE49-F238E27FC236}">
                      <a16:creationId xmlns:a16="http://schemas.microsoft.com/office/drawing/2014/main" id="{67EECAEF-90CF-41F8-94A9-7B98AB3BF6A8}"/>
                    </a:ext>
                  </a:extLst>
                </p14:cNvPr>
                <p14:cNvContentPartPr/>
                <p14:nvPr/>
              </p14:nvContentPartPr>
              <p14:xfrm>
                <a:off x="7761153" y="4455626"/>
                <a:ext cx="138600" cy="195480"/>
              </p14:xfrm>
            </p:contentPart>
          </mc:Choice>
          <mc:Fallback xmlns="">
            <p:pic>
              <p:nvPicPr>
                <p:cNvPr id="54" name="Рукописный ввод 53">
                  <a:extLst>
                    <a:ext uri="{FF2B5EF4-FFF2-40B4-BE49-F238E27FC236}">
                      <a16:creationId xmlns:a16="http://schemas.microsoft.com/office/drawing/2014/main" id="{67EECAEF-90CF-41F8-94A9-7B98AB3BF6A8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7752513" y="4446626"/>
                  <a:ext cx="156240" cy="21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9818F803-C93E-4996-A194-32EE4BF8770E}"/>
                    </a:ext>
                  </a:extLst>
                </p14:cNvPr>
                <p14:cNvContentPartPr/>
                <p14:nvPr/>
              </p14:nvContentPartPr>
              <p14:xfrm>
                <a:off x="7979313" y="4440866"/>
                <a:ext cx="176760" cy="198720"/>
              </p14:xfrm>
            </p:contentPart>
          </mc:Choice>
          <mc:Fallback xmlns=""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9818F803-C93E-4996-A194-32EE4BF8770E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7970313" y="4432226"/>
                  <a:ext cx="19440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B01AC890-9994-4BCA-9042-4D90CC0C707C}"/>
                    </a:ext>
                  </a:extLst>
                </p14:cNvPr>
                <p14:cNvContentPartPr/>
                <p14:nvPr/>
              </p14:nvContentPartPr>
              <p14:xfrm>
                <a:off x="8253273" y="4516466"/>
                <a:ext cx="83520" cy="14760"/>
              </p14:xfrm>
            </p:contentPart>
          </mc:Choice>
          <mc:Fallback xmlns=""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B01AC890-9994-4BCA-9042-4D90CC0C707C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8244273" y="4507466"/>
                  <a:ext cx="10116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BBAD4389-C7E6-4CE4-86D1-F1DA26A9CE23}"/>
                    </a:ext>
                  </a:extLst>
                </p14:cNvPr>
                <p14:cNvContentPartPr/>
                <p14:nvPr/>
              </p14:nvContentPartPr>
              <p14:xfrm>
                <a:off x="8232753" y="4567226"/>
                <a:ext cx="94680" cy="15480"/>
              </p14:xfrm>
            </p:contentPart>
          </mc:Choice>
          <mc:Fallback xmlns=""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BBAD4389-C7E6-4CE4-86D1-F1DA26A9CE23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8224113" y="4558586"/>
                  <a:ext cx="112320" cy="3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72791C63-55E8-42C4-A9B1-50A870095320}"/>
                    </a:ext>
                  </a:extLst>
                </p14:cNvPr>
                <p14:cNvContentPartPr/>
                <p14:nvPr/>
              </p14:nvContentPartPr>
              <p14:xfrm>
                <a:off x="8427513" y="4458146"/>
                <a:ext cx="138240" cy="200880"/>
              </p14:xfrm>
            </p:contentPart>
          </mc:Choice>
          <mc:Fallback xmlns=""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72791C63-55E8-42C4-A9B1-50A870095320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8418513" y="4449146"/>
                  <a:ext cx="155880" cy="21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28385E63-E15F-4B9F-BCE2-B35791E2969F}"/>
                    </a:ext>
                  </a:extLst>
                </p14:cNvPr>
                <p14:cNvContentPartPr/>
                <p14:nvPr/>
              </p14:nvContentPartPr>
              <p14:xfrm>
                <a:off x="8397633" y="4567586"/>
                <a:ext cx="150840" cy="5760"/>
              </p14:xfrm>
            </p:contentPart>
          </mc:Choice>
          <mc:Fallback xmlns=""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28385E63-E15F-4B9F-BCE2-B35791E2969F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8388993" y="4558946"/>
                  <a:ext cx="16848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33A90A27-DFFE-4F5E-920A-941831E6F8C8}"/>
                    </a:ext>
                  </a:extLst>
                </p14:cNvPr>
                <p14:cNvContentPartPr/>
                <p14:nvPr/>
              </p14:nvContentPartPr>
              <p14:xfrm>
                <a:off x="8593113" y="4462826"/>
                <a:ext cx="185400" cy="200520"/>
              </p14:xfrm>
            </p:contentPart>
          </mc:Choice>
          <mc:Fallback xmlns=""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33A90A27-DFFE-4F5E-920A-941831E6F8C8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8584473" y="4454186"/>
                  <a:ext cx="203040" cy="21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8" name="Группа 117">
            <a:extLst>
              <a:ext uri="{FF2B5EF4-FFF2-40B4-BE49-F238E27FC236}">
                <a16:creationId xmlns:a16="http://schemas.microsoft.com/office/drawing/2014/main" id="{210257A8-7FEB-425D-9237-F774BA89D3F3}"/>
              </a:ext>
            </a:extLst>
          </p:cNvPr>
          <p:cNvGrpSpPr/>
          <p:nvPr/>
        </p:nvGrpSpPr>
        <p:grpSpPr>
          <a:xfrm>
            <a:off x="8985873" y="4462826"/>
            <a:ext cx="1860120" cy="268560"/>
            <a:chOff x="8985873" y="4462826"/>
            <a:chExt cx="1860120" cy="268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67" name="Рукописный ввод 66">
                  <a:extLst>
                    <a:ext uri="{FF2B5EF4-FFF2-40B4-BE49-F238E27FC236}">
                      <a16:creationId xmlns:a16="http://schemas.microsoft.com/office/drawing/2014/main" id="{3B84EFB8-EE88-4D79-99FC-87F146FDE02E}"/>
                    </a:ext>
                  </a:extLst>
                </p14:cNvPr>
                <p14:cNvContentPartPr/>
                <p14:nvPr/>
              </p14:nvContentPartPr>
              <p14:xfrm>
                <a:off x="8985873" y="4464626"/>
                <a:ext cx="156600" cy="213480"/>
              </p14:xfrm>
            </p:contentPart>
          </mc:Choice>
          <mc:Fallback xmlns="">
            <p:pic>
              <p:nvPicPr>
                <p:cNvPr id="67" name="Рукописный ввод 66">
                  <a:extLst>
                    <a:ext uri="{FF2B5EF4-FFF2-40B4-BE49-F238E27FC236}">
                      <a16:creationId xmlns:a16="http://schemas.microsoft.com/office/drawing/2014/main" id="{3B84EFB8-EE88-4D79-99FC-87F146FDE02E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8976873" y="4455986"/>
                  <a:ext cx="17424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69" name="Рукописный ввод 68">
                  <a:extLst>
                    <a:ext uri="{FF2B5EF4-FFF2-40B4-BE49-F238E27FC236}">
                      <a16:creationId xmlns:a16="http://schemas.microsoft.com/office/drawing/2014/main" id="{3D27F57C-F9E5-47AF-87BF-7E95BE3CF5F0}"/>
                    </a:ext>
                  </a:extLst>
                </p14:cNvPr>
                <p14:cNvContentPartPr/>
                <p14:nvPr/>
              </p14:nvContentPartPr>
              <p14:xfrm>
                <a:off x="9003873" y="4559306"/>
                <a:ext cx="117360" cy="16920"/>
              </p14:xfrm>
            </p:contentPart>
          </mc:Choice>
          <mc:Fallback xmlns="">
            <p:pic>
              <p:nvPicPr>
                <p:cNvPr id="69" name="Рукописный ввод 68">
                  <a:extLst>
                    <a:ext uri="{FF2B5EF4-FFF2-40B4-BE49-F238E27FC236}">
                      <a16:creationId xmlns:a16="http://schemas.microsoft.com/office/drawing/2014/main" id="{3D27F57C-F9E5-47AF-87BF-7E95BE3CF5F0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8995233" y="4550666"/>
                  <a:ext cx="135000" cy="3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70" name="Рукописный ввод 69">
                  <a:extLst>
                    <a:ext uri="{FF2B5EF4-FFF2-40B4-BE49-F238E27FC236}">
                      <a16:creationId xmlns:a16="http://schemas.microsoft.com/office/drawing/2014/main" id="{3CD1AE00-9D2A-4B7B-9F9C-29F49272DE77}"/>
                    </a:ext>
                  </a:extLst>
                </p14:cNvPr>
                <p14:cNvContentPartPr/>
                <p14:nvPr/>
              </p14:nvContentPartPr>
              <p14:xfrm>
                <a:off x="9131673" y="4464626"/>
                <a:ext cx="144000" cy="210960"/>
              </p14:xfrm>
            </p:contentPart>
          </mc:Choice>
          <mc:Fallback xmlns="">
            <p:pic>
              <p:nvPicPr>
                <p:cNvPr id="70" name="Рукописный ввод 69">
                  <a:extLst>
                    <a:ext uri="{FF2B5EF4-FFF2-40B4-BE49-F238E27FC236}">
                      <a16:creationId xmlns:a16="http://schemas.microsoft.com/office/drawing/2014/main" id="{3CD1AE00-9D2A-4B7B-9F9C-29F49272DE77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9123033" y="4455626"/>
                  <a:ext cx="1616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72" name="Рукописный ввод 71">
                  <a:extLst>
                    <a:ext uri="{FF2B5EF4-FFF2-40B4-BE49-F238E27FC236}">
                      <a16:creationId xmlns:a16="http://schemas.microsoft.com/office/drawing/2014/main" id="{0E711CE3-ACAF-496C-BD31-077DB9D246A6}"/>
                    </a:ext>
                  </a:extLst>
                </p14:cNvPr>
                <p14:cNvContentPartPr/>
                <p14:nvPr/>
              </p14:nvContentPartPr>
              <p14:xfrm>
                <a:off x="9342993" y="4512506"/>
                <a:ext cx="8640" cy="9360"/>
              </p14:xfrm>
            </p:contentPart>
          </mc:Choice>
          <mc:Fallback xmlns="">
            <p:pic>
              <p:nvPicPr>
                <p:cNvPr id="72" name="Рукописный ввод 71">
                  <a:extLst>
                    <a:ext uri="{FF2B5EF4-FFF2-40B4-BE49-F238E27FC236}">
                      <a16:creationId xmlns:a16="http://schemas.microsoft.com/office/drawing/2014/main" id="{0E711CE3-ACAF-496C-BD31-077DB9D246A6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9334353" y="4503506"/>
                  <a:ext cx="2628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73" name="Рукописный ввод 72">
                  <a:extLst>
                    <a:ext uri="{FF2B5EF4-FFF2-40B4-BE49-F238E27FC236}">
                      <a16:creationId xmlns:a16="http://schemas.microsoft.com/office/drawing/2014/main" id="{0400627B-5F4F-41CF-918C-E71B44E567CE}"/>
                    </a:ext>
                  </a:extLst>
                </p14:cNvPr>
                <p14:cNvContentPartPr/>
                <p14:nvPr/>
              </p14:nvContentPartPr>
              <p14:xfrm>
                <a:off x="9308793" y="4584866"/>
                <a:ext cx="22320" cy="23760"/>
              </p14:xfrm>
            </p:contentPart>
          </mc:Choice>
          <mc:Fallback xmlns="">
            <p:pic>
              <p:nvPicPr>
                <p:cNvPr id="73" name="Рукописный ввод 72">
                  <a:extLst>
                    <a:ext uri="{FF2B5EF4-FFF2-40B4-BE49-F238E27FC236}">
                      <a16:creationId xmlns:a16="http://schemas.microsoft.com/office/drawing/2014/main" id="{0400627B-5F4F-41CF-918C-E71B44E567CE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9299793" y="4576226"/>
                  <a:ext cx="39960" cy="4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74" name="Рукописный ввод 73">
                  <a:extLst>
                    <a:ext uri="{FF2B5EF4-FFF2-40B4-BE49-F238E27FC236}">
                      <a16:creationId xmlns:a16="http://schemas.microsoft.com/office/drawing/2014/main" id="{7663DE19-AE54-4A33-94A3-90C2881E1F58}"/>
                    </a:ext>
                  </a:extLst>
                </p14:cNvPr>
                <p14:cNvContentPartPr/>
                <p14:nvPr/>
              </p14:nvContentPartPr>
              <p14:xfrm>
                <a:off x="9400593" y="4475066"/>
                <a:ext cx="92520" cy="181800"/>
              </p14:xfrm>
            </p:contentPart>
          </mc:Choice>
          <mc:Fallback xmlns="">
            <p:pic>
              <p:nvPicPr>
                <p:cNvPr id="74" name="Рукописный ввод 73">
                  <a:extLst>
                    <a:ext uri="{FF2B5EF4-FFF2-40B4-BE49-F238E27FC236}">
                      <a16:creationId xmlns:a16="http://schemas.microsoft.com/office/drawing/2014/main" id="{7663DE19-AE54-4A33-94A3-90C2881E1F58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9391953" y="4466426"/>
                  <a:ext cx="11016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75" name="Рукописный ввод 74">
                  <a:extLst>
                    <a:ext uri="{FF2B5EF4-FFF2-40B4-BE49-F238E27FC236}">
                      <a16:creationId xmlns:a16="http://schemas.microsoft.com/office/drawing/2014/main" id="{97FD0856-F98B-4707-A5E1-FDBF4B5CD772}"/>
                    </a:ext>
                  </a:extLst>
                </p14:cNvPr>
                <p14:cNvContentPartPr/>
                <p14:nvPr/>
              </p14:nvContentPartPr>
              <p14:xfrm>
                <a:off x="9494193" y="4498106"/>
                <a:ext cx="148680" cy="161640"/>
              </p14:xfrm>
            </p:contentPart>
          </mc:Choice>
          <mc:Fallback xmlns="">
            <p:pic>
              <p:nvPicPr>
                <p:cNvPr id="75" name="Рукописный ввод 74">
                  <a:extLst>
                    <a:ext uri="{FF2B5EF4-FFF2-40B4-BE49-F238E27FC236}">
                      <a16:creationId xmlns:a16="http://schemas.microsoft.com/office/drawing/2014/main" id="{97FD0856-F98B-4707-A5E1-FDBF4B5CD772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9485193" y="4489466"/>
                  <a:ext cx="166320" cy="17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1">
              <p14:nvContentPartPr>
                <p14:cNvPr id="76" name="Рукописный ввод 75">
                  <a:extLst>
                    <a:ext uri="{FF2B5EF4-FFF2-40B4-BE49-F238E27FC236}">
                      <a16:creationId xmlns:a16="http://schemas.microsoft.com/office/drawing/2014/main" id="{0B95E4DC-BAD2-433F-97A2-5C2587DCC791}"/>
                    </a:ext>
                  </a:extLst>
                </p14:cNvPr>
                <p14:cNvContentPartPr/>
                <p14:nvPr/>
              </p14:nvContentPartPr>
              <p14:xfrm>
                <a:off x="9664473" y="4473626"/>
                <a:ext cx="167760" cy="209160"/>
              </p14:xfrm>
            </p:contentPart>
          </mc:Choice>
          <mc:Fallback xmlns="">
            <p:pic>
              <p:nvPicPr>
                <p:cNvPr id="76" name="Рукописный ввод 75">
                  <a:extLst>
                    <a:ext uri="{FF2B5EF4-FFF2-40B4-BE49-F238E27FC236}">
                      <a16:creationId xmlns:a16="http://schemas.microsoft.com/office/drawing/2014/main" id="{0B95E4DC-BAD2-433F-97A2-5C2587DCC791}"/>
                    </a:ext>
                  </a:extLst>
                </p:cNvPr>
                <p:cNvPicPr/>
                <p:nvPr/>
              </p:nvPicPr>
              <p:blipFill>
                <a:blip r:embed="rId112"/>
                <a:stretch>
                  <a:fillRect/>
                </a:stretch>
              </p:blipFill>
              <p:spPr>
                <a:xfrm>
                  <a:off x="9655833" y="4464986"/>
                  <a:ext cx="185400" cy="22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3">
              <p14:nvContentPartPr>
                <p14:cNvPr id="78" name="Рукописный ввод 77">
                  <a:extLst>
                    <a:ext uri="{FF2B5EF4-FFF2-40B4-BE49-F238E27FC236}">
                      <a16:creationId xmlns:a16="http://schemas.microsoft.com/office/drawing/2014/main" id="{5DBCC3E5-BF65-42BF-A4BF-E2CBDF19D02A}"/>
                    </a:ext>
                  </a:extLst>
                </p14:cNvPr>
                <p14:cNvContentPartPr/>
                <p14:nvPr/>
              </p14:nvContentPartPr>
              <p14:xfrm>
                <a:off x="9887313" y="4526186"/>
                <a:ext cx="17280" cy="25920"/>
              </p14:xfrm>
            </p:contentPart>
          </mc:Choice>
          <mc:Fallback xmlns="">
            <p:pic>
              <p:nvPicPr>
                <p:cNvPr id="78" name="Рукописный ввод 77">
                  <a:extLst>
                    <a:ext uri="{FF2B5EF4-FFF2-40B4-BE49-F238E27FC236}">
                      <a16:creationId xmlns:a16="http://schemas.microsoft.com/office/drawing/2014/main" id="{5DBCC3E5-BF65-42BF-A4BF-E2CBDF19D02A}"/>
                    </a:ext>
                  </a:extLst>
                </p:cNvPr>
                <p:cNvPicPr/>
                <p:nvPr/>
              </p:nvPicPr>
              <p:blipFill>
                <a:blip r:embed="rId114"/>
                <a:stretch>
                  <a:fillRect/>
                </a:stretch>
              </p:blipFill>
              <p:spPr>
                <a:xfrm>
                  <a:off x="9878673" y="4517186"/>
                  <a:ext cx="34920" cy="4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5">
              <p14:nvContentPartPr>
                <p14:cNvPr id="80" name="Рукописный ввод 79">
                  <a:extLst>
                    <a:ext uri="{FF2B5EF4-FFF2-40B4-BE49-F238E27FC236}">
                      <a16:creationId xmlns:a16="http://schemas.microsoft.com/office/drawing/2014/main" id="{68EEA2A4-BB49-4A1A-AF80-F647244165F1}"/>
                    </a:ext>
                  </a:extLst>
                </p14:cNvPr>
                <p14:cNvContentPartPr/>
                <p14:nvPr/>
              </p14:nvContentPartPr>
              <p14:xfrm>
                <a:off x="9964713" y="4469306"/>
                <a:ext cx="116280" cy="184320"/>
              </p14:xfrm>
            </p:contentPart>
          </mc:Choice>
          <mc:Fallback xmlns="">
            <p:pic>
              <p:nvPicPr>
                <p:cNvPr id="80" name="Рукописный ввод 79">
                  <a:extLst>
                    <a:ext uri="{FF2B5EF4-FFF2-40B4-BE49-F238E27FC236}">
                      <a16:creationId xmlns:a16="http://schemas.microsoft.com/office/drawing/2014/main" id="{68EEA2A4-BB49-4A1A-AF80-F647244165F1}"/>
                    </a:ext>
                  </a:extLst>
                </p:cNvPr>
                <p:cNvPicPr/>
                <p:nvPr/>
              </p:nvPicPr>
              <p:blipFill>
                <a:blip r:embed="rId116"/>
                <a:stretch>
                  <a:fillRect/>
                </a:stretch>
              </p:blipFill>
              <p:spPr>
                <a:xfrm>
                  <a:off x="9955713" y="4460666"/>
                  <a:ext cx="13392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7">
              <p14:nvContentPartPr>
                <p14:cNvPr id="81" name="Рукописный ввод 80">
                  <a:extLst>
                    <a:ext uri="{FF2B5EF4-FFF2-40B4-BE49-F238E27FC236}">
                      <a16:creationId xmlns:a16="http://schemas.microsoft.com/office/drawing/2014/main" id="{326411D1-ED55-4FC7-98EF-F6EA3A19D2E5}"/>
                    </a:ext>
                  </a:extLst>
                </p14:cNvPr>
                <p14:cNvContentPartPr/>
                <p14:nvPr/>
              </p14:nvContentPartPr>
              <p14:xfrm>
                <a:off x="9938073" y="4584506"/>
                <a:ext cx="98280" cy="360"/>
              </p14:xfrm>
            </p:contentPart>
          </mc:Choice>
          <mc:Fallback xmlns="">
            <p:pic>
              <p:nvPicPr>
                <p:cNvPr id="81" name="Рукописный ввод 80">
                  <a:extLst>
                    <a:ext uri="{FF2B5EF4-FFF2-40B4-BE49-F238E27FC236}">
                      <a16:creationId xmlns:a16="http://schemas.microsoft.com/office/drawing/2014/main" id="{326411D1-ED55-4FC7-98EF-F6EA3A19D2E5}"/>
                    </a:ext>
                  </a:extLst>
                </p:cNvPr>
                <p:cNvPicPr/>
                <p:nvPr/>
              </p:nvPicPr>
              <p:blipFill>
                <a:blip r:embed="rId118"/>
                <a:stretch>
                  <a:fillRect/>
                </a:stretch>
              </p:blipFill>
              <p:spPr>
                <a:xfrm>
                  <a:off x="9929433" y="4575866"/>
                  <a:ext cx="1159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9">
              <p14:nvContentPartPr>
                <p14:cNvPr id="82" name="Рукописный ввод 81">
                  <a:extLst>
                    <a:ext uri="{FF2B5EF4-FFF2-40B4-BE49-F238E27FC236}">
                      <a16:creationId xmlns:a16="http://schemas.microsoft.com/office/drawing/2014/main" id="{C1CCF220-C1FC-4249-9C1A-15849D12DB7E}"/>
                    </a:ext>
                  </a:extLst>
                </p14:cNvPr>
                <p14:cNvContentPartPr/>
                <p14:nvPr/>
              </p14:nvContentPartPr>
              <p14:xfrm>
                <a:off x="10071273" y="4481186"/>
                <a:ext cx="180360" cy="183240"/>
              </p14:xfrm>
            </p:contentPart>
          </mc:Choice>
          <mc:Fallback xmlns="">
            <p:pic>
              <p:nvPicPr>
                <p:cNvPr id="82" name="Рукописный ввод 81">
                  <a:extLst>
                    <a:ext uri="{FF2B5EF4-FFF2-40B4-BE49-F238E27FC236}">
                      <a16:creationId xmlns:a16="http://schemas.microsoft.com/office/drawing/2014/main" id="{C1CCF220-C1FC-4249-9C1A-15849D12DB7E}"/>
                    </a:ext>
                  </a:extLst>
                </p:cNvPr>
                <p:cNvPicPr/>
                <p:nvPr/>
              </p:nvPicPr>
              <p:blipFill>
                <a:blip r:embed="rId120"/>
                <a:stretch>
                  <a:fillRect/>
                </a:stretch>
              </p:blipFill>
              <p:spPr>
                <a:xfrm>
                  <a:off x="10062633" y="4472546"/>
                  <a:ext cx="198000" cy="20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1">
              <p14:nvContentPartPr>
                <p14:cNvPr id="84" name="Рукописный ввод 83">
                  <a:extLst>
                    <a:ext uri="{FF2B5EF4-FFF2-40B4-BE49-F238E27FC236}">
                      <a16:creationId xmlns:a16="http://schemas.microsoft.com/office/drawing/2014/main" id="{C7195518-9762-4638-A425-7B969280A2FE}"/>
                    </a:ext>
                  </a:extLst>
                </p14:cNvPr>
                <p14:cNvContentPartPr/>
                <p14:nvPr/>
              </p14:nvContentPartPr>
              <p14:xfrm>
                <a:off x="10284033" y="4563986"/>
                <a:ext cx="78120" cy="9000"/>
              </p14:xfrm>
            </p:contentPart>
          </mc:Choice>
          <mc:Fallback xmlns="">
            <p:pic>
              <p:nvPicPr>
                <p:cNvPr id="84" name="Рукописный ввод 83">
                  <a:extLst>
                    <a:ext uri="{FF2B5EF4-FFF2-40B4-BE49-F238E27FC236}">
                      <a16:creationId xmlns:a16="http://schemas.microsoft.com/office/drawing/2014/main" id="{C7195518-9762-4638-A425-7B969280A2FE}"/>
                    </a:ext>
                  </a:extLst>
                </p:cNvPr>
                <p:cNvPicPr/>
                <p:nvPr/>
              </p:nvPicPr>
              <p:blipFill>
                <a:blip r:embed="rId122"/>
                <a:stretch>
                  <a:fillRect/>
                </a:stretch>
              </p:blipFill>
              <p:spPr>
                <a:xfrm>
                  <a:off x="10275033" y="4555346"/>
                  <a:ext cx="95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3">
              <p14:nvContentPartPr>
                <p14:cNvPr id="85" name="Рукописный ввод 84">
                  <a:extLst>
                    <a:ext uri="{FF2B5EF4-FFF2-40B4-BE49-F238E27FC236}">
                      <a16:creationId xmlns:a16="http://schemas.microsoft.com/office/drawing/2014/main" id="{63F78075-70F3-41A5-9F77-AEF8BD8B097E}"/>
                    </a:ext>
                  </a:extLst>
                </p14:cNvPr>
                <p14:cNvContentPartPr/>
                <p14:nvPr/>
              </p14:nvContentPartPr>
              <p14:xfrm>
                <a:off x="10282593" y="4609346"/>
                <a:ext cx="93960" cy="8640"/>
              </p14:xfrm>
            </p:contentPart>
          </mc:Choice>
          <mc:Fallback xmlns="">
            <p:pic>
              <p:nvPicPr>
                <p:cNvPr id="85" name="Рукописный ввод 84">
                  <a:extLst>
                    <a:ext uri="{FF2B5EF4-FFF2-40B4-BE49-F238E27FC236}">
                      <a16:creationId xmlns:a16="http://schemas.microsoft.com/office/drawing/2014/main" id="{63F78075-70F3-41A5-9F77-AEF8BD8B097E}"/>
                    </a:ext>
                  </a:extLst>
                </p:cNvPr>
                <p:cNvPicPr/>
                <p:nvPr/>
              </p:nvPicPr>
              <p:blipFill>
                <a:blip r:embed="rId124"/>
                <a:stretch>
                  <a:fillRect/>
                </a:stretch>
              </p:blipFill>
              <p:spPr>
                <a:xfrm>
                  <a:off x="10273593" y="4600346"/>
                  <a:ext cx="11160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5">
              <p14:nvContentPartPr>
                <p14:cNvPr id="109" name="Рукописный ввод 108">
                  <a:extLst>
                    <a:ext uri="{FF2B5EF4-FFF2-40B4-BE49-F238E27FC236}">
                      <a16:creationId xmlns:a16="http://schemas.microsoft.com/office/drawing/2014/main" id="{A0A51937-ABAE-42D0-ACF2-0DD9B6C85353}"/>
                    </a:ext>
                  </a:extLst>
                </p14:cNvPr>
                <p14:cNvContentPartPr/>
                <p14:nvPr/>
              </p14:nvContentPartPr>
              <p14:xfrm>
                <a:off x="10378713" y="4487306"/>
                <a:ext cx="107280" cy="177840"/>
              </p14:xfrm>
            </p:contentPart>
          </mc:Choice>
          <mc:Fallback xmlns="">
            <p:pic>
              <p:nvPicPr>
                <p:cNvPr id="109" name="Рукописный ввод 108">
                  <a:extLst>
                    <a:ext uri="{FF2B5EF4-FFF2-40B4-BE49-F238E27FC236}">
                      <a16:creationId xmlns:a16="http://schemas.microsoft.com/office/drawing/2014/main" id="{A0A51937-ABAE-42D0-ACF2-0DD9B6C85353}"/>
                    </a:ext>
                  </a:extLst>
                </p:cNvPr>
                <p:cNvPicPr/>
                <p:nvPr/>
              </p:nvPicPr>
              <p:blipFill>
                <a:blip r:embed="rId126"/>
                <a:stretch>
                  <a:fillRect/>
                </a:stretch>
              </p:blipFill>
              <p:spPr>
                <a:xfrm>
                  <a:off x="10369713" y="4478666"/>
                  <a:ext cx="12492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7">
              <p14:nvContentPartPr>
                <p14:cNvPr id="110" name="Рукописный ввод 109">
                  <a:extLst>
                    <a:ext uri="{FF2B5EF4-FFF2-40B4-BE49-F238E27FC236}">
                      <a16:creationId xmlns:a16="http://schemas.microsoft.com/office/drawing/2014/main" id="{925AC817-3AA6-4697-8A8E-D11414C343B8}"/>
                    </a:ext>
                  </a:extLst>
                </p14:cNvPr>
                <p14:cNvContentPartPr/>
                <p14:nvPr/>
              </p14:nvContentPartPr>
              <p14:xfrm>
                <a:off x="10483113" y="4474706"/>
                <a:ext cx="79200" cy="7920"/>
              </p14:xfrm>
            </p:contentPart>
          </mc:Choice>
          <mc:Fallback xmlns="">
            <p:pic>
              <p:nvPicPr>
                <p:cNvPr id="110" name="Рукописный ввод 109">
                  <a:extLst>
                    <a:ext uri="{FF2B5EF4-FFF2-40B4-BE49-F238E27FC236}">
                      <a16:creationId xmlns:a16="http://schemas.microsoft.com/office/drawing/2014/main" id="{925AC817-3AA6-4697-8A8E-D11414C343B8}"/>
                    </a:ext>
                  </a:extLst>
                </p:cNvPr>
                <p:cNvPicPr/>
                <p:nvPr/>
              </p:nvPicPr>
              <p:blipFill>
                <a:blip r:embed="rId128"/>
                <a:stretch>
                  <a:fillRect/>
                </a:stretch>
              </p:blipFill>
              <p:spPr>
                <a:xfrm>
                  <a:off x="10474113" y="4465706"/>
                  <a:ext cx="96840" cy="25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9">
              <p14:nvContentPartPr>
                <p14:cNvPr id="112" name="Рукописный ввод 111">
                  <a:extLst>
                    <a:ext uri="{FF2B5EF4-FFF2-40B4-BE49-F238E27FC236}">
                      <a16:creationId xmlns:a16="http://schemas.microsoft.com/office/drawing/2014/main" id="{28160B98-3C55-4895-AE28-0D1670580EF2}"/>
                    </a:ext>
                  </a:extLst>
                </p14:cNvPr>
                <p14:cNvContentPartPr/>
                <p14:nvPr/>
              </p14:nvContentPartPr>
              <p14:xfrm>
                <a:off x="10520913" y="4471106"/>
                <a:ext cx="142920" cy="195480"/>
              </p14:xfrm>
            </p:contentPart>
          </mc:Choice>
          <mc:Fallback xmlns="">
            <p:pic>
              <p:nvPicPr>
                <p:cNvPr id="112" name="Рукописный ввод 111">
                  <a:extLst>
                    <a:ext uri="{FF2B5EF4-FFF2-40B4-BE49-F238E27FC236}">
                      <a16:creationId xmlns:a16="http://schemas.microsoft.com/office/drawing/2014/main" id="{28160B98-3C55-4895-AE28-0D1670580EF2}"/>
                    </a:ext>
                  </a:extLst>
                </p:cNvPr>
                <p:cNvPicPr/>
                <p:nvPr/>
              </p:nvPicPr>
              <p:blipFill>
                <a:blip r:embed="rId130"/>
                <a:stretch>
                  <a:fillRect/>
                </a:stretch>
              </p:blipFill>
              <p:spPr>
                <a:xfrm>
                  <a:off x="10512273" y="4462466"/>
                  <a:ext cx="160560" cy="213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1">
              <p14:nvContentPartPr>
                <p14:cNvPr id="113" name="Рукописный ввод 112">
                  <a:extLst>
                    <a:ext uri="{FF2B5EF4-FFF2-40B4-BE49-F238E27FC236}">
                      <a16:creationId xmlns:a16="http://schemas.microsoft.com/office/drawing/2014/main" id="{9BB1F875-C08C-43B4-8E41-DA2BD489733C}"/>
                    </a:ext>
                  </a:extLst>
                </p14:cNvPr>
                <p14:cNvContentPartPr/>
                <p14:nvPr/>
              </p14:nvContentPartPr>
              <p14:xfrm>
                <a:off x="10609473" y="4648586"/>
                <a:ext cx="36720" cy="82800"/>
              </p14:xfrm>
            </p:contentPart>
          </mc:Choice>
          <mc:Fallback xmlns="">
            <p:pic>
              <p:nvPicPr>
                <p:cNvPr id="113" name="Рукописный ввод 112">
                  <a:extLst>
                    <a:ext uri="{FF2B5EF4-FFF2-40B4-BE49-F238E27FC236}">
                      <a16:creationId xmlns:a16="http://schemas.microsoft.com/office/drawing/2014/main" id="{9BB1F875-C08C-43B4-8E41-DA2BD489733C}"/>
                    </a:ext>
                  </a:extLst>
                </p:cNvPr>
                <p:cNvPicPr/>
                <p:nvPr/>
              </p:nvPicPr>
              <p:blipFill>
                <a:blip r:embed="rId132"/>
                <a:stretch>
                  <a:fillRect/>
                </a:stretch>
              </p:blipFill>
              <p:spPr>
                <a:xfrm>
                  <a:off x="10600833" y="4639946"/>
                  <a:ext cx="54360" cy="10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3">
              <p14:nvContentPartPr>
                <p14:cNvPr id="114" name="Рукописный ввод 113">
                  <a:extLst>
                    <a:ext uri="{FF2B5EF4-FFF2-40B4-BE49-F238E27FC236}">
                      <a16:creationId xmlns:a16="http://schemas.microsoft.com/office/drawing/2014/main" id="{BB49AD06-004E-45C6-A936-6BC057645AA7}"/>
                    </a:ext>
                  </a:extLst>
                </p14:cNvPr>
                <p14:cNvContentPartPr/>
                <p14:nvPr/>
              </p14:nvContentPartPr>
              <p14:xfrm>
                <a:off x="10700193" y="4462826"/>
                <a:ext cx="113760" cy="166680"/>
              </p14:xfrm>
            </p:contentPart>
          </mc:Choice>
          <mc:Fallback xmlns="">
            <p:pic>
              <p:nvPicPr>
                <p:cNvPr id="114" name="Рукописный ввод 113">
                  <a:extLst>
                    <a:ext uri="{FF2B5EF4-FFF2-40B4-BE49-F238E27FC236}">
                      <a16:creationId xmlns:a16="http://schemas.microsoft.com/office/drawing/2014/main" id="{BB49AD06-004E-45C6-A936-6BC057645AA7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10691193" y="4454186"/>
                  <a:ext cx="131400" cy="18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5">
              <p14:nvContentPartPr>
                <p14:cNvPr id="115" name="Рукописный ввод 114">
                  <a:extLst>
                    <a:ext uri="{FF2B5EF4-FFF2-40B4-BE49-F238E27FC236}">
                      <a16:creationId xmlns:a16="http://schemas.microsoft.com/office/drawing/2014/main" id="{7687E9EB-24D9-4C17-A7AB-B13CF8BF599C}"/>
                    </a:ext>
                  </a:extLst>
                </p14:cNvPr>
                <p14:cNvContentPartPr/>
                <p14:nvPr/>
              </p14:nvContentPartPr>
              <p14:xfrm>
                <a:off x="10746633" y="4552466"/>
                <a:ext cx="99360" cy="168480"/>
              </p14:xfrm>
            </p:contentPart>
          </mc:Choice>
          <mc:Fallback xmlns="">
            <p:pic>
              <p:nvPicPr>
                <p:cNvPr id="115" name="Рукописный ввод 114">
                  <a:extLst>
                    <a:ext uri="{FF2B5EF4-FFF2-40B4-BE49-F238E27FC236}">
                      <a16:creationId xmlns:a16="http://schemas.microsoft.com/office/drawing/2014/main" id="{7687E9EB-24D9-4C17-A7AB-B13CF8BF599C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10737993" y="4543466"/>
                  <a:ext cx="117000" cy="1861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2B6C79DD-7B78-4818-A7E5-F4D6ADD1D086}"/>
              </a:ext>
            </a:extLst>
          </p:cNvPr>
          <p:cNvSpPr txBox="1"/>
          <p:nvPr/>
        </p:nvSpPr>
        <p:spPr>
          <a:xfrm>
            <a:off x="6545073" y="6302803"/>
            <a:ext cx="4201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</a:t>
            </a:r>
            <a:r>
              <a:rPr lang="ru-RU" sz="2800" dirty="0"/>
              <a:t>: 420 кг абрикосов</a:t>
            </a:r>
          </a:p>
        </p:txBody>
      </p:sp>
    </p:spTree>
    <p:extLst>
      <p:ext uri="{BB962C8B-B14F-4D97-AF65-F5344CB8AC3E}">
        <p14:creationId xmlns:p14="http://schemas.microsoft.com/office/powerpoint/2010/main" val="225339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" grpId="0" animBg="1"/>
      <p:bldP spid="266" grpId="0"/>
      <p:bldP spid="1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02325" y="156487"/>
            <a:ext cx="98613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Свежие фрукты содержат 80% воды, а высушенные — 28%. Сколько требуется свежих фруктов для приготовления 80 кг высушенных фруктов? Ответ дайте в кг.</a:t>
            </a: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/>
        </p:nvGraphicFramePr>
        <p:xfrm>
          <a:off x="1002325" y="1354096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A093EC48-9165-4EAD-910A-496170DBD75D}"/>
              </a:ext>
            </a:extLst>
          </p:cNvPr>
          <p:cNvGrpSpPr/>
          <p:nvPr/>
        </p:nvGrpSpPr>
        <p:grpSpPr>
          <a:xfrm>
            <a:off x="3833553" y="4636706"/>
            <a:ext cx="316440" cy="308520"/>
            <a:chOff x="3833553" y="4636706"/>
            <a:chExt cx="316440" cy="308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" name="Рукописный ввод 1">
                  <a:extLst>
                    <a:ext uri="{FF2B5EF4-FFF2-40B4-BE49-F238E27FC236}">
                      <a16:creationId xmlns:a16="http://schemas.microsoft.com/office/drawing/2014/main" id="{70F31ED8-7E75-47F7-9ED1-3ED274B0E467}"/>
                    </a:ext>
                  </a:extLst>
                </p14:cNvPr>
                <p14:cNvContentPartPr/>
                <p14:nvPr/>
              </p14:nvContentPartPr>
              <p14:xfrm>
                <a:off x="3833553" y="4636706"/>
                <a:ext cx="101520" cy="308520"/>
              </p14:xfrm>
            </p:contentPart>
          </mc:Choice>
          <mc:Fallback xmlns="">
            <p:pic>
              <p:nvPicPr>
                <p:cNvPr id="2" name="Рукописный ввод 1">
                  <a:extLst>
                    <a:ext uri="{FF2B5EF4-FFF2-40B4-BE49-F238E27FC236}">
                      <a16:creationId xmlns:a16="http://schemas.microsoft.com/office/drawing/2014/main" id="{70F31ED8-7E75-47F7-9ED1-3ED274B0E467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824913" y="4628066"/>
                  <a:ext cx="119160" cy="32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3" name="Рукописный ввод 2">
                  <a:extLst>
                    <a:ext uri="{FF2B5EF4-FFF2-40B4-BE49-F238E27FC236}">
                      <a16:creationId xmlns:a16="http://schemas.microsoft.com/office/drawing/2014/main" id="{CD774ED7-6707-4EAC-A10D-D51ECFD0CE92}"/>
                    </a:ext>
                  </a:extLst>
                </p14:cNvPr>
                <p14:cNvContentPartPr/>
                <p14:nvPr/>
              </p14:nvContentPartPr>
              <p14:xfrm>
                <a:off x="3986193" y="4661186"/>
                <a:ext cx="163800" cy="276480"/>
              </p14:xfrm>
            </p:contentPart>
          </mc:Choice>
          <mc:Fallback xmlns="">
            <p:pic>
              <p:nvPicPr>
                <p:cNvPr id="3" name="Рукописный ввод 2">
                  <a:extLst>
                    <a:ext uri="{FF2B5EF4-FFF2-40B4-BE49-F238E27FC236}">
                      <a16:creationId xmlns:a16="http://schemas.microsoft.com/office/drawing/2014/main" id="{CD774ED7-6707-4EAC-A10D-D51ECFD0CE92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77553" y="4652546"/>
                  <a:ext cx="181440" cy="2941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0AE909C3-DE88-4A5E-9F7E-96247BB117AF}"/>
              </a:ext>
            </a:extLst>
          </p:cNvPr>
          <p:cNvGrpSpPr/>
          <p:nvPr/>
        </p:nvGrpSpPr>
        <p:grpSpPr>
          <a:xfrm>
            <a:off x="3888093" y="3879626"/>
            <a:ext cx="177120" cy="267120"/>
            <a:chOff x="3852993" y="3852986"/>
            <a:chExt cx="177120" cy="267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7AA288BF-BAFF-47C3-8D78-86526F9D7DF5}"/>
                    </a:ext>
                  </a:extLst>
                </p14:cNvPr>
                <p14:cNvContentPartPr/>
                <p14:nvPr/>
              </p14:nvContentPartPr>
              <p14:xfrm>
                <a:off x="3891873" y="3852986"/>
                <a:ext cx="138240" cy="24660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7AA288BF-BAFF-47C3-8D78-86526F9D7DF5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83233" y="3844346"/>
                  <a:ext cx="155880" cy="26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D99EA3F7-459E-4D70-AB43-A9BD84C769A0}"/>
                    </a:ext>
                  </a:extLst>
                </p14:cNvPr>
                <p14:cNvContentPartPr/>
                <p14:nvPr/>
              </p14:nvContentPartPr>
              <p14:xfrm>
                <a:off x="3852993" y="3882146"/>
                <a:ext cx="157680" cy="23796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D99EA3F7-459E-4D70-AB43-A9BD84C769A0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844353" y="3873146"/>
                  <a:ext cx="175320" cy="255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8E883CFB-4B28-446A-8009-B220AA5262CC}"/>
              </a:ext>
            </a:extLst>
          </p:cNvPr>
          <p:cNvGrpSpPr/>
          <p:nvPr/>
        </p:nvGrpSpPr>
        <p:grpSpPr>
          <a:xfrm>
            <a:off x="5759193" y="3849026"/>
            <a:ext cx="310680" cy="297720"/>
            <a:chOff x="5759193" y="3849026"/>
            <a:chExt cx="310680" cy="297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88A7C41B-88CA-4169-95BD-A93B85F4539F}"/>
                    </a:ext>
                  </a:extLst>
                </p14:cNvPr>
                <p14:cNvContentPartPr/>
                <p14:nvPr/>
              </p14:nvContentPartPr>
              <p14:xfrm>
                <a:off x="5759193" y="3849026"/>
                <a:ext cx="118800" cy="297720"/>
              </p14:xfrm>
            </p:contentPart>
          </mc:Choice>
          <mc:Fallback xmlns=""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88A7C41B-88CA-4169-95BD-A93B85F4539F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5750193" y="3840026"/>
                  <a:ext cx="136440" cy="31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DDAD03AB-C3C3-4630-AEE7-68312201E164}"/>
                    </a:ext>
                  </a:extLst>
                </p14:cNvPr>
                <p14:cNvContentPartPr/>
                <p14:nvPr/>
              </p14:nvContentPartPr>
              <p14:xfrm>
                <a:off x="5943153" y="3907706"/>
                <a:ext cx="126720" cy="183240"/>
              </p14:xfrm>
            </p:contentPart>
          </mc:Choice>
          <mc:Fallback xmlns=""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DDAD03AB-C3C3-4630-AEE7-68312201E16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934153" y="3899066"/>
                  <a:ext cx="144360" cy="200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C03F65B6-A757-4FD5-BF7B-7CC96A57E0EC}"/>
                  </a:ext>
                </a:extLst>
              </p14:cNvPr>
              <p14:cNvContentPartPr/>
              <p14:nvPr/>
            </p14:nvContentPartPr>
            <p14:xfrm>
              <a:off x="7675113" y="3835346"/>
              <a:ext cx="374760" cy="24696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C03F65B6-A757-4FD5-BF7B-7CC96A57E0EC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666473" y="3826346"/>
                <a:ext cx="392400" cy="264600"/>
              </a:xfrm>
              <a:prstGeom prst="rect">
                <a:avLst/>
              </a:prstGeom>
            </p:spPr>
          </p:pic>
        </mc:Fallback>
      </mc:AlternateContent>
      <p:grpSp>
        <p:nvGrpSpPr>
          <p:cNvPr id="14" name="Группа 13">
            <a:extLst>
              <a:ext uri="{FF2B5EF4-FFF2-40B4-BE49-F238E27FC236}">
                <a16:creationId xmlns:a16="http://schemas.microsoft.com/office/drawing/2014/main" id="{ECABD240-7AAF-465D-89B4-87A49780FACF}"/>
              </a:ext>
            </a:extLst>
          </p:cNvPr>
          <p:cNvGrpSpPr/>
          <p:nvPr/>
        </p:nvGrpSpPr>
        <p:grpSpPr>
          <a:xfrm>
            <a:off x="5655153" y="4683506"/>
            <a:ext cx="320760" cy="266760"/>
            <a:chOff x="5655153" y="4683506"/>
            <a:chExt cx="320760" cy="266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2" name="Рукописный ввод 11">
                  <a:extLst>
                    <a:ext uri="{FF2B5EF4-FFF2-40B4-BE49-F238E27FC236}">
                      <a16:creationId xmlns:a16="http://schemas.microsoft.com/office/drawing/2014/main" id="{B1963495-3D66-440E-8E68-8DC3F83DBA13}"/>
                    </a:ext>
                  </a:extLst>
                </p14:cNvPr>
                <p14:cNvContentPartPr/>
                <p14:nvPr/>
              </p14:nvContentPartPr>
              <p14:xfrm>
                <a:off x="5655153" y="4683506"/>
                <a:ext cx="162000" cy="266760"/>
              </p14:xfrm>
            </p:contentPart>
          </mc:Choice>
          <mc:Fallback xmlns=""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B1963495-3D66-440E-8E68-8DC3F83DBA13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646153" y="4674866"/>
                  <a:ext cx="17964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D3DD340B-0FA2-456E-A37E-2629E8D13772}"/>
                    </a:ext>
                  </a:extLst>
                </p14:cNvPr>
                <p14:cNvContentPartPr/>
                <p14:nvPr/>
              </p14:nvContentPartPr>
              <p14:xfrm>
                <a:off x="5858913" y="4691786"/>
                <a:ext cx="117000" cy="248400"/>
              </p14:xfrm>
            </p:contentPart>
          </mc:Choice>
          <mc:Fallback xmlns=""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D3DD340B-0FA2-456E-A37E-2629E8D13772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850273" y="4683146"/>
                  <a:ext cx="134640" cy="26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1F2DA374-D316-4CA8-B5DA-E2EDEB76920E}"/>
              </a:ext>
            </a:extLst>
          </p:cNvPr>
          <p:cNvGrpSpPr/>
          <p:nvPr/>
        </p:nvGrpSpPr>
        <p:grpSpPr>
          <a:xfrm>
            <a:off x="7594833" y="4646786"/>
            <a:ext cx="374400" cy="283680"/>
            <a:chOff x="7594833" y="4646786"/>
            <a:chExt cx="374400" cy="283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7A679618-CF42-495A-B415-87DE2E3BAADB}"/>
                    </a:ext>
                  </a:extLst>
                </p14:cNvPr>
                <p14:cNvContentPartPr/>
                <p14:nvPr/>
              </p14:nvContentPartPr>
              <p14:xfrm>
                <a:off x="7619313" y="4646786"/>
                <a:ext cx="146880" cy="248400"/>
              </p14:xfrm>
            </p:contentPart>
          </mc:Choice>
          <mc:Fallback xmlns=""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7A679618-CF42-495A-B415-87DE2E3BAAD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610313" y="4638146"/>
                  <a:ext cx="164520" cy="26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26C55E64-DE2A-4920-BFED-1F967D94012B}"/>
                    </a:ext>
                  </a:extLst>
                </p14:cNvPr>
                <p14:cNvContentPartPr/>
                <p14:nvPr/>
              </p14:nvContentPartPr>
              <p14:xfrm>
                <a:off x="7594833" y="4814186"/>
                <a:ext cx="154440" cy="1188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26C55E64-DE2A-4920-BFED-1F967D94012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585833" y="4805186"/>
                  <a:ext cx="17208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5F8C6A76-58A2-46EC-93E4-3A3BF366D6B8}"/>
                    </a:ext>
                  </a:extLst>
                </p14:cNvPr>
                <p14:cNvContentPartPr/>
                <p14:nvPr/>
              </p14:nvContentPartPr>
              <p14:xfrm>
                <a:off x="7748553" y="4667306"/>
                <a:ext cx="220680" cy="26316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5F8C6A76-58A2-46EC-93E4-3A3BF366D6B8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739913" y="4658306"/>
                  <a:ext cx="238320" cy="280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F3B82B38-20A0-43E5-9C5B-89C72F33B596}"/>
              </a:ext>
            </a:extLst>
          </p:cNvPr>
          <p:cNvGrpSpPr/>
          <p:nvPr/>
        </p:nvGrpSpPr>
        <p:grpSpPr>
          <a:xfrm>
            <a:off x="8997753" y="4554626"/>
            <a:ext cx="1865880" cy="249480"/>
            <a:chOff x="8997753" y="4554626"/>
            <a:chExt cx="1865880" cy="249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931DE922-FC3C-4245-A3C6-05FB792C167D}"/>
                    </a:ext>
                  </a:extLst>
                </p14:cNvPr>
                <p14:cNvContentPartPr/>
                <p14:nvPr/>
              </p14:nvContentPartPr>
              <p14:xfrm>
                <a:off x="8997753" y="4554626"/>
                <a:ext cx="144000" cy="216000"/>
              </p14:xfrm>
            </p:contentPart>
          </mc:Choice>
          <mc:Fallback xmlns=""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931DE922-FC3C-4245-A3C6-05FB792C167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8988753" y="4545986"/>
                  <a:ext cx="161640" cy="23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29D9E3A1-380E-4271-B547-9A2C15CEDE57}"/>
                    </a:ext>
                  </a:extLst>
                </p14:cNvPr>
                <p14:cNvContentPartPr/>
                <p14:nvPr/>
              </p14:nvContentPartPr>
              <p14:xfrm>
                <a:off x="9151473" y="4589906"/>
                <a:ext cx="140760" cy="17136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29D9E3A1-380E-4271-B547-9A2C15CEDE5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9142833" y="4581266"/>
                  <a:ext cx="158400" cy="189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8AAD2265-0034-4060-9572-F02EC46B87D2}"/>
                    </a:ext>
                  </a:extLst>
                </p14:cNvPr>
                <p14:cNvContentPartPr/>
                <p14:nvPr/>
              </p14:nvContentPartPr>
              <p14:xfrm>
                <a:off x="9354513" y="4605026"/>
                <a:ext cx="31680" cy="5184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8AAD2265-0034-4060-9572-F02EC46B87D2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345513" y="4596386"/>
                  <a:ext cx="49320" cy="6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75EB8249-8B12-4FB7-A2F1-E11F64817734}"/>
                    </a:ext>
                  </a:extLst>
                </p14:cNvPr>
                <p14:cNvContentPartPr/>
                <p14:nvPr/>
              </p14:nvContentPartPr>
              <p14:xfrm>
                <a:off x="9335793" y="4718786"/>
                <a:ext cx="15840" cy="3348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75EB8249-8B12-4FB7-A2F1-E11F64817734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326793" y="4710146"/>
                  <a:ext cx="3348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C31C94FB-F625-41FF-BEA2-6DCE84071EB2}"/>
                    </a:ext>
                  </a:extLst>
                </p14:cNvPr>
                <p14:cNvContentPartPr/>
                <p14:nvPr/>
              </p14:nvContentPartPr>
              <p14:xfrm>
                <a:off x="9445953" y="4571906"/>
                <a:ext cx="104040" cy="163440"/>
              </p14:xfrm>
            </p:contentPart>
          </mc:Choice>
          <mc:Fallback xmlns=""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C31C94FB-F625-41FF-BEA2-6DCE84071EB2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436953" y="4562906"/>
                  <a:ext cx="12168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65A2D5AA-99B0-401F-8EA2-1211BAA9DA5A}"/>
                    </a:ext>
                  </a:extLst>
                </p14:cNvPr>
                <p14:cNvContentPartPr/>
                <p14:nvPr/>
              </p14:nvContentPartPr>
              <p14:xfrm>
                <a:off x="9575193" y="4590986"/>
                <a:ext cx="126720" cy="154440"/>
              </p14:xfrm>
            </p:contentPart>
          </mc:Choice>
          <mc:Fallback xmlns=""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65A2D5AA-99B0-401F-8EA2-1211BAA9DA5A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566193" y="4582346"/>
                  <a:ext cx="144360" cy="17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3E91512A-8AFC-4059-A702-A02DA63C847C}"/>
                    </a:ext>
                  </a:extLst>
                </p14:cNvPr>
                <p14:cNvContentPartPr/>
                <p14:nvPr/>
              </p14:nvContentPartPr>
              <p14:xfrm>
                <a:off x="9740433" y="4605746"/>
                <a:ext cx="115920" cy="13392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3E91512A-8AFC-4059-A702-A02DA63C847C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731433" y="4596746"/>
                  <a:ext cx="133560" cy="151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06E2B64D-F05A-4912-8C02-117FDC145E19}"/>
                    </a:ext>
                  </a:extLst>
                </p14:cNvPr>
                <p14:cNvContentPartPr/>
                <p14:nvPr/>
              </p14:nvContentPartPr>
              <p14:xfrm>
                <a:off x="9914673" y="4650386"/>
                <a:ext cx="25560" cy="24120"/>
              </p14:xfrm>
            </p:contentPart>
          </mc:Choice>
          <mc:Fallback xmlns=""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06E2B64D-F05A-4912-8C02-117FDC145E19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906033" y="4641746"/>
                  <a:ext cx="43200" cy="41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38308665-3F40-4E18-8DC7-9F78985031B2}"/>
                    </a:ext>
                  </a:extLst>
                </p14:cNvPr>
                <p14:cNvContentPartPr/>
                <p14:nvPr/>
              </p14:nvContentPartPr>
              <p14:xfrm>
                <a:off x="10046073" y="4556786"/>
                <a:ext cx="89640" cy="19764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38308665-3F40-4E18-8DC7-9F78985031B2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10037073" y="4548146"/>
                  <a:ext cx="107280" cy="21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ACE3B3A4-43C4-4343-9C25-847757C4BF81}"/>
                    </a:ext>
                  </a:extLst>
                </p14:cNvPr>
                <p14:cNvContentPartPr/>
                <p14:nvPr/>
              </p14:nvContentPartPr>
              <p14:xfrm>
                <a:off x="10024833" y="4670186"/>
                <a:ext cx="142560" cy="9360"/>
              </p14:xfrm>
            </p:contentPart>
          </mc:Choice>
          <mc:Fallback xmlns=""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ACE3B3A4-43C4-4343-9C25-847757C4BF81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016193" y="4661546"/>
                  <a:ext cx="160200" cy="2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79FB5F89-AA6E-4F75-8648-9F34A0E7C63A}"/>
                    </a:ext>
                  </a:extLst>
                </p14:cNvPr>
                <p14:cNvContentPartPr/>
                <p14:nvPr/>
              </p14:nvContentPartPr>
              <p14:xfrm>
                <a:off x="10117353" y="4569746"/>
                <a:ext cx="144000" cy="222480"/>
              </p14:xfrm>
            </p:contentPart>
          </mc:Choice>
          <mc:Fallback xmlns=""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79FB5F89-AA6E-4F75-8648-9F34A0E7C63A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10108353" y="4560746"/>
                  <a:ext cx="161640" cy="24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C31BCAD5-A19B-45F4-A1CD-9C3F72E758ED}"/>
                    </a:ext>
                  </a:extLst>
                </p14:cNvPr>
                <p14:cNvContentPartPr/>
                <p14:nvPr/>
              </p14:nvContentPartPr>
              <p14:xfrm>
                <a:off x="10342353" y="4643186"/>
                <a:ext cx="72000" cy="2520"/>
              </p14:xfrm>
            </p:contentPart>
          </mc:Choice>
          <mc:Fallback xmlns=""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C31BCAD5-A19B-45F4-A1CD-9C3F72E758ED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0333353" y="4634186"/>
                  <a:ext cx="89640" cy="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2" name="Рукописный ввод 31">
                  <a:extLst>
                    <a:ext uri="{FF2B5EF4-FFF2-40B4-BE49-F238E27FC236}">
                      <a16:creationId xmlns:a16="http://schemas.microsoft.com/office/drawing/2014/main" id="{FAF2A91F-7E65-433F-9ED7-BE7EA3051CD4}"/>
                    </a:ext>
                  </a:extLst>
                </p14:cNvPr>
                <p14:cNvContentPartPr/>
                <p14:nvPr/>
              </p14:nvContentPartPr>
              <p14:xfrm>
                <a:off x="10340553" y="4699706"/>
                <a:ext cx="119880" cy="8280"/>
              </p14:xfrm>
            </p:contentPart>
          </mc:Choice>
          <mc:Fallback xmlns="">
            <p:pic>
              <p:nvPicPr>
                <p:cNvPr id="32" name="Рукописный ввод 31">
                  <a:extLst>
                    <a:ext uri="{FF2B5EF4-FFF2-40B4-BE49-F238E27FC236}">
                      <a16:creationId xmlns:a16="http://schemas.microsoft.com/office/drawing/2014/main" id="{FAF2A91F-7E65-433F-9ED7-BE7EA3051CD4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0331913" y="4691066"/>
                  <a:ext cx="13752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4A93E1FC-5356-48D6-9B9A-7D6A815EFD13}"/>
                    </a:ext>
                  </a:extLst>
                </p14:cNvPr>
                <p14:cNvContentPartPr/>
                <p14:nvPr/>
              </p14:nvContentPartPr>
              <p14:xfrm>
                <a:off x="10435593" y="4601786"/>
                <a:ext cx="110880" cy="202320"/>
              </p14:xfrm>
            </p:contentPart>
          </mc:Choice>
          <mc:Fallback xmlns=""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4A93E1FC-5356-48D6-9B9A-7D6A815EFD13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426953" y="4593146"/>
                  <a:ext cx="12852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1D8C289E-C29E-4937-AC66-2F0715B02784}"/>
                    </a:ext>
                  </a:extLst>
                </p14:cNvPr>
                <p14:cNvContentPartPr/>
                <p14:nvPr/>
              </p14:nvContentPartPr>
              <p14:xfrm>
                <a:off x="10574553" y="4569746"/>
                <a:ext cx="72360" cy="1800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1D8C289E-C29E-4937-AC66-2F0715B02784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565913" y="4561106"/>
                  <a:ext cx="90000" cy="35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E2FF8FA9-B01F-464B-AAB2-47413AD72272}"/>
                    </a:ext>
                  </a:extLst>
                </p14:cNvPr>
                <p14:cNvContentPartPr/>
                <p14:nvPr/>
              </p14:nvContentPartPr>
              <p14:xfrm>
                <a:off x="10608393" y="4592066"/>
                <a:ext cx="76320" cy="171000"/>
              </p14:xfrm>
            </p:contentPart>
          </mc:Choice>
          <mc:Fallback xmlns=""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E2FF8FA9-B01F-464B-AAB2-47413AD72272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599393" y="4583426"/>
                  <a:ext cx="9396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E77D0D69-5CB9-45FC-BDF1-B99F27095B11}"/>
                    </a:ext>
                  </a:extLst>
                </p14:cNvPr>
                <p14:cNvContentPartPr/>
                <p14:nvPr/>
              </p14:nvContentPartPr>
              <p14:xfrm>
                <a:off x="10583553" y="4654346"/>
                <a:ext cx="118080" cy="35280"/>
              </p14:xfrm>
            </p:contentPart>
          </mc:Choice>
          <mc:Fallback xmlns=""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E77D0D69-5CB9-45FC-BDF1-B99F27095B11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574913" y="4645346"/>
                  <a:ext cx="135720" cy="5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364DA5AA-9501-4E9B-965C-67783A530EAD}"/>
                    </a:ext>
                  </a:extLst>
                </p14:cNvPr>
                <p14:cNvContentPartPr/>
                <p14:nvPr/>
              </p14:nvContentPartPr>
              <p14:xfrm>
                <a:off x="10651953" y="4718786"/>
                <a:ext cx="45720" cy="82440"/>
              </p14:xfrm>
            </p:contentPart>
          </mc:Choice>
          <mc:Fallback xmlns=""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364DA5AA-9501-4E9B-965C-67783A530EAD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0642953" y="4710146"/>
                  <a:ext cx="63360" cy="10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3AA6E6A9-112C-40A7-9BFE-37A3D625AA70}"/>
                    </a:ext>
                  </a:extLst>
                </p14:cNvPr>
                <p14:cNvContentPartPr/>
                <p14:nvPr/>
              </p14:nvContentPartPr>
              <p14:xfrm>
                <a:off x="10754913" y="4597466"/>
                <a:ext cx="108720" cy="196920"/>
              </p14:xfrm>
            </p:contentPart>
          </mc:Choice>
          <mc:Fallback xmlns=""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3AA6E6A9-112C-40A7-9BFE-37A3D625AA70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745913" y="4588826"/>
                  <a:ext cx="12636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62227D03-FDEE-4AC1-A821-8BE9EA937A27}"/>
                    </a:ext>
                  </a:extLst>
                </p14:cNvPr>
                <p14:cNvContentPartPr/>
                <p14:nvPr/>
              </p14:nvContentPartPr>
              <p14:xfrm>
                <a:off x="10630353" y="4583426"/>
                <a:ext cx="76680" cy="11160"/>
              </p14:xfrm>
            </p:contentPart>
          </mc:Choice>
          <mc:Fallback xmlns=""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62227D03-FDEE-4AC1-A821-8BE9EA937A27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0621713" y="4574426"/>
                  <a:ext cx="94320" cy="28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8E0F5842-7944-4FAC-B7ED-A230DF8EFA17}"/>
              </a:ext>
            </a:extLst>
          </p:cNvPr>
          <p:cNvGrpSpPr/>
          <p:nvPr/>
        </p:nvGrpSpPr>
        <p:grpSpPr>
          <a:xfrm>
            <a:off x="9552873" y="3811946"/>
            <a:ext cx="525240" cy="280440"/>
            <a:chOff x="9552873" y="3811946"/>
            <a:chExt cx="52524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B487E76B-0A8E-4EB7-8054-F76A3FBDF47B}"/>
                    </a:ext>
                  </a:extLst>
                </p14:cNvPr>
                <p14:cNvContentPartPr/>
                <p14:nvPr/>
              </p14:nvContentPartPr>
              <p14:xfrm>
                <a:off x="9552873" y="3827786"/>
                <a:ext cx="85680" cy="208440"/>
              </p14:xfrm>
            </p:contentPart>
          </mc:Choice>
          <mc:Fallback xmlns=""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B487E76B-0A8E-4EB7-8054-F76A3FBDF47B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9544233" y="3818786"/>
                  <a:ext cx="103320" cy="22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822A4788-2C17-41D7-92DA-440134655E59}"/>
                    </a:ext>
                  </a:extLst>
                </p14:cNvPr>
                <p14:cNvContentPartPr/>
                <p14:nvPr/>
              </p14:nvContentPartPr>
              <p14:xfrm>
                <a:off x="9637113" y="3811946"/>
                <a:ext cx="83520" cy="37080"/>
              </p14:xfrm>
            </p:contentPart>
          </mc:Choice>
          <mc:Fallback xmlns=""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822A4788-2C17-41D7-92DA-440134655E59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9628113" y="3803306"/>
                  <a:ext cx="10116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D714D031-95DB-4FCD-8C75-78C09CA7A673}"/>
                    </a:ext>
                  </a:extLst>
                </p14:cNvPr>
                <p14:cNvContentPartPr/>
                <p14:nvPr/>
              </p14:nvContentPartPr>
              <p14:xfrm>
                <a:off x="9743673" y="3822386"/>
                <a:ext cx="101160" cy="192960"/>
              </p14:xfrm>
            </p:contentPart>
          </mc:Choice>
          <mc:Fallback xmlns=""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D714D031-95DB-4FCD-8C75-78C09CA7A673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9735033" y="3813386"/>
                  <a:ext cx="11880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45" name="Рукописный ввод 44">
                  <a:extLst>
                    <a:ext uri="{FF2B5EF4-FFF2-40B4-BE49-F238E27FC236}">
                      <a16:creationId xmlns:a16="http://schemas.microsoft.com/office/drawing/2014/main" id="{DF7ACB99-834E-4C3A-BE71-AB80AA1AE50C}"/>
                    </a:ext>
                  </a:extLst>
                </p14:cNvPr>
                <p14:cNvContentPartPr/>
                <p14:nvPr/>
              </p14:nvContentPartPr>
              <p14:xfrm>
                <a:off x="9711633" y="3933626"/>
                <a:ext cx="131040" cy="14760"/>
              </p14:xfrm>
            </p:contentPart>
          </mc:Choice>
          <mc:Fallback xmlns="">
            <p:pic>
              <p:nvPicPr>
                <p:cNvPr id="45" name="Рукописный ввод 44">
                  <a:extLst>
                    <a:ext uri="{FF2B5EF4-FFF2-40B4-BE49-F238E27FC236}">
                      <a16:creationId xmlns:a16="http://schemas.microsoft.com/office/drawing/2014/main" id="{DF7ACB99-834E-4C3A-BE71-AB80AA1AE50C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9702993" y="3924626"/>
                  <a:ext cx="14868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17E24AED-508D-4562-A7B8-B0FECC40D377}"/>
                    </a:ext>
                  </a:extLst>
                </p14:cNvPr>
                <p14:cNvContentPartPr/>
                <p14:nvPr/>
              </p14:nvContentPartPr>
              <p14:xfrm>
                <a:off x="9792993" y="3980786"/>
                <a:ext cx="59040" cy="111600"/>
              </p14:xfrm>
            </p:contentPart>
          </mc:Choice>
          <mc:Fallback xmlns=""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17E24AED-508D-4562-A7B8-B0FECC40D377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9784353" y="3972146"/>
                  <a:ext cx="76680" cy="12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DD25E9FB-B254-45D9-BEC3-202B9A389405}"/>
                    </a:ext>
                  </a:extLst>
                </p14:cNvPr>
                <p14:cNvContentPartPr/>
                <p14:nvPr/>
              </p14:nvContentPartPr>
              <p14:xfrm>
                <a:off x="9945993" y="3826706"/>
                <a:ext cx="132120" cy="236520"/>
              </p14:xfrm>
            </p:contentPart>
          </mc:Choice>
          <mc:Fallback xmlns=""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DD25E9FB-B254-45D9-BEC3-202B9A389405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9936993" y="3818066"/>
                  <a:ext cx="149760" cy="2541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57,6−20%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99"/>
                <a:stretch>
                  <a:fillRect r="-135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96913" y="5574418"/>
                <a:ext cx="3992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=57,6⋅100:20=288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6913" y="5574418"/>
                <a:ext cx="3992440" cy="430887"/>
              </a:xfrm>
              <a:prstGeom prst="rect">
                <a:avLst/>
              </a:prstGeom>
              <a:blipFill>
                <a:blip r:embed="rId10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>
            <a:extLst>
              <a:ext uri="{FF2B5EF4-FFF2-40B4-BE49-F238E27FC236}">
                <a16:creationId xmlns:a16="http://schemas.microsoft.com/office/drawing/2014/main" id="{6671D46C-76C0-4952-80C3-6A8C9E5FB197}"/>
              </a:ext>
            </a:extLst>
          </p:cNvPr>
          <p:cNvSpPr txBox="1"/>
          <p:nvPr/>
        </p:nvSpPr>
        <p:spPr>
          <a:xfrm>
            <a:off x="6215273" y="6230477"/>
            <a:ext cx="392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Ответ: 288 кг фруктов</a:t>
            </a:r>
          </a:p>
        </p:txBody>
      </p:sp>
    </p:spTree>
    <p:extLst>
      <p:ext uri="{BB962C8B-B14F-4D97-AF65-F5344CB8AC3E}">
        <p14:creationId xmlns:p14="http://schemas.microsoft.com/office/powerpoint/2010/main" val="80364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02325" y="156487"/>
            <a:ext cx="9865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Изюм получается в процессе сушки винограда. Сколько килограммов винограда потребуется для получения 82 килограммов изюма, если виноград содержит 90% воды, а изюм содержит 5% воды?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/>
        </p:nvGraphicFramePr>
        <p:xfrm>
          <a:off x="1002325" y="1354096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77,9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0%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23"/>
                <a:stretch>
                  <a:fillRect r="-135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72558" y="5579818"/>
                <a:ext cx="3992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=77,9⋅100:10=779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558" y="5579818"/>
                <a:ext cx="3992440" cy="43088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9" name="Группа 48">
            <a:extLst>
              <a:ext uri="{FF2B5EF4-FFF2-40B4-BE49-F238E27FC236}">
                <a16:creationId xmlns:a16="http://schemas.microsoft.com/office/drawing/2014/main" id="{CE5544DF-EEB5-45B5-84D5-D3CAD31A9165}"/>
              </a:ext>
            </a:extLst>
          </p:cNvPr>
          <p:cNvGrpSpPr/>
          <p:nvPr/>
        </p:nvGrpSpPr>
        <p:grpSpPr>
          <a:xfrm>
            <a:off x="3834993" y="4608266"/>
            <a:ext cx="370440" cy="345960"/>
            <a:chOff x="3834993" y="4608266"/>
            <a:chExt cx="370440" cy="34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ABC8B632-48AF-4659-A81F-6396639E0760}"/>
                    </a:ext>
                  </a:extLst>
                </p14:cNvPr>
                <p14:cNvContentPartPr/>
                <p14:nvPr/>
              </p14:nvContentPartPr>
              <p14:xfrm>
                <a:off x="3834993" y="4608626"/>
                <a:ext cx="94320" cy="307440"/>
              </p14:xfrm>
            </p:contentPart>
          </mc:Choice>
          <mc:Fallback xmlns=""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ABC8B632-48AF-4659-A81F-6396639E0760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825993" y="4599626"/>
                  <a:ext cx="111960" cy="32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F7C76F32-4DA9-4D55-AD49-8F93C862C561}"/>
                    </a:ext>
                  </a:extLst>
                </p14:cNvPr>
                <p14:cNvContentPartPr/>
                <p14:nvPr/>
              </p14:nvContentPartPr>
              <p14:xfrm>
                <a:off x="4009593" y="4608266"/>
                <a:ext cx="195840" cy="345960"/>
              </p14:xfrm>
            </p:contentPart>
          </mc:Choice>
          <mc:Fallback xmlns=""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F7C76F32-4DA9-4D55-AD49-8F93C862C56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4000953" y="4599266"/>
                  <a:ext cx="213480" cy="363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0245CADD-645F-4450-9DF4-ECE249878E7B}"/>
              </a:ext>
            </a:extLst>
          </p:cNvPr>
          <p:cNvGrpSpPr/>
          <p:nvPr/>
        </p:nvGrpSpPr>
        <p:grpSpPr>
          <a:xfrm>
            <a:off x="3870633" y="3818426"/>
            <a:ext cx="173520" cy="253080"/>
            <a:chOff x="3870633" y="3818426"/>
            <a:chExt cx="173520" cy="253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52" name="Рукописный ввод 51">
                  <a:extLst>
                    <a:ext uri="{FF2B5EF4-FFF2-40B4-BE49-F238E27FC236}">
                      <a16:creationId xmlns:a16="http://schemas.microsoft.com/office/drawing/2014/main" id="{C36C474F-75F8-4E9E-A752-CDA787FCAD9F}"/>
                    </a:ext>
                  </a:extLst>
                </p14:cNvPr>
                <p14:cNvContentPartPr/>
                <p14:nvPr/>
              </p14:nvContentPartPr>
              <p14:xfrm>
                <a:off x="3876393" y="3818426"/>
                <a:ext cx="167760" cy="244440"/>
              </p14:xfrm>
            </p:contentPart>
          </mc:Choice>
          <mc:Fallback xmlns="">
            <p:pic>
              <p:nvPicPr>
                <p:cNvPr id="52" name="Рукописный ввод 51">
                  <a:extLst>
                    <a:ext uri="{FF2B5EF4-FFF2-40B4-BE49-F238E27FC236}">
                      <a16:creationId xmlns:a16="http://schemas.microsoft.com/office/drawing/2014/main" id="{C36C474F-75F8-4E9E-A752-CDA787FCAD9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867393" y="3809426"/>
                  <a:ext cx="185400" cy="262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7D1103C9-D0D2-4C8E-B980-8CB9F2F43A53}"/>
                    </a:ext>
                  </a:extLst>
                </p14:cNvPr>
                <p14:cNvContentPartPr/>
                <p14:nvPr/>
              </p14:nvContentPartPr>
              <p14:xfrm>
                <a:off x="3870633" y="3819146"/>
                <a:ext cx="143640" cy="252360"/>
              </p14:xfrm>
            </p:contentPart>
          </mc:Choice>
          <mc:Fallback xmlns=""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7D1103C9-D0D2-4C8E-B980-8CB9F2F43A53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861633" y="3810506"/>
                  <a:ext cx="161280" cy="270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Группа 59">
            <a:extLst>
              <a:ext uri="{FF2B5EF4-FFF2-40B4-BE49-F238E27FC236}">
                <a16:creationId xmlns:a16="http://schemas.microsoft.com/office/drawing/2014/main" id="{381FA9C8-5DA1-4122-810F-D996F22B4732}"/>
              </a:ext>
            </a:extLst>
          </p:cNvPr>
          <p:cNvGrpSpPr/>
          <p:nvPr/>
        </p:nvGrpSpPr>
        <p:grpSpPr>
          <a:xfrm>
            <a:off x="5726073" y="3797186"/>
            <a:ext cx="324360" cy="273600"/>
            <a:chOff x="5726073" y="3797186"/>
            <a:chExt cx="324360" cy="273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EFFD536A-FF2F-416E-B58C-F81ACEEBB58B}"/>
                    </a:ext>
                  </a:extLst>
                </p14:cNvPr>
                <p14:cNvContentPartPr/>
                <p14:nvPr/>
              </p14:nvContentPartPr>
              <p14:xfrm>
                <a:off x="5726073" y="3797186"/>
                <a:ext cx="108000" cy="273600"/>
              </p14:xfrm>
            </p:contentPart>
          </mc:Choice>
          <mc:Fallback xmlns=""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EFFD536A-FF2F-416E-B58C-F81ACEEBB58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717433" y="3788186"/>
                  <a:ext cx="125640" cy="29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B39990F0-88DE-4F65-8334-739DB648B7A2}"/>
                    </a:ext>
                  </a:extLst>
                </p14:cNvPr>
                <p14:cNvContentPartPr/>
                <p14:nvPr/>
              </p14:nvContentPartPr>
              <p14:xfrm>
                <a:off x="5910393" y="3857306"/>
                <a:ext cx="140040" cy="178560"/>
              </p14:xfrm>
            </p:contentPart>
          </mc:Choice>
          <mc:Fallback xmlns=""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B39990F0-88DE-4F65-8334-739DB648B7A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901393" y="3848666"/>
                  <a:ext cx="157680" cy="196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9" name="Группа 58">
            <a:extLst>
              <a:ext uri="{FF2B5EF4-FFF2-40B4-BE49-F238E27FC236}">
                <a16:creationId xmlns:a16="http://schemas.microsoft.com/office/drawing/2014/main" id="{670C877B-9157-4EFB-B128-2B4422190266}"/>
              </a:ext>
            </a:extLst>
          </p:cNvPr>
          <p:cNvGrpSpPr/>
          <p:nvPr/>
        </p:nvGrpSpPr>
        <p:grpSpPr>
          <a:xfrm>
            <a:off x="7463793" y="3810146"/>
            <a:ext cx="320760" cy="239040"/>
            <a:chOff x="7463793" y="3810146"/>
            <a:chExt cx="320760" cy="239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FDC920EC-AC78-42A6-8BAB-546C99670854}"/>
                    </a:ext>
                  </a:extLst>
                </p14:cNvPr>
                <p14:cNvContentPartPr/>
                <p14:nvPr/>
              </p14:nvContentPartPr>
              <p14:xfrm>
                <a:off x="7463793" y="3810146"/>
                <a:ext cx="107640" cy="218880"/>
              </p14:xfrm>
            </p:contentPart>
          </mc:Choice>
          <mc:Fallback xmlns=""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FDC920EC-AC78-42A6-8BAB-546C99670854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7454793" y="3801506"/>
                  <a:ext cx="125280" cy="23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58" name="Рукописный ввод 57">
                  <a:extLst>
                    <a:ext uri="{FF2B5EF4-FFF2-40B4-BE49-F238E27FC236}">
                      <a16:creationId xmlns:a16="http://schemas.microsoft.com/office/drawing/2014/main" id="{130278BF-C1AA-489F-B25B-2A5DB1CA4020}"/>
                    </a:ext>
                  </a:extLst>
                </p14:cNvPr>
                <p14:cNvContentPartPr/>
                <p14:nvPr/>
              </p14:nvContentPartPr>
              <p14:xfrm>
                <a:off x="7622193" y="3836066"/>
                <a:ext cx="162360" cy="213120"/>
              </p14:xfrm>
            </p:contentPart>
          </mc:Choice>
          <mc:Fallback xmlns="">
            <p:pic>
              <p:nvPicPr>
                <p:cNvPr id="58" name="Рукописный ввод 57">
                  <a:extLst>
                    <a:ext uri="{FF2B5EF4-FFF2-40B4-BE49-F238E27FC236}">
                      <a16:creationId xmlns:a16="http://schemas.microsoft.com/office/drawing/2014/main" id="{130278BF-C1AA-489F-B25B-2A5DB1CA4020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613553" y="3827426"/>
                  <a:ext cx="180000" cy="230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7" name="Группа 66">
            <a:extLst>
              <a:ext uri="{FF2B5EF4-FFF2-40B4-BE49-F238E27FC236}">
                <a16:creationId xmlns:a16="http://schemas.microsoft.com/office/drawing/2014/main" id="{CBE33AC3-4303-4A8D-99CE-73CB73E28436}"/>
              </a:ext>
            </a:extLst>
          </p:cNvPr>
          <p:cNvGrpSpPr/>
          <p:nvPr/>
        </p:nvGrpSpPr>
        <p:grpSpPr>
          <a:xfrm>
            <a:off x="5866833" y="4638506"/>
            <a:ext cx="138960" cy="240840"/>
            <a:chOff x="5866833" y="4638506"/>
            <a:chExt cx="138960" cy="240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44DB767C-67CB-4C96-950A-31379B6DDA0B}"/>
                    </a:ext>
                  </a:extLst>
                </p14:cNvPr>
                <p14:cNvContentPartPr/>
                <p14:nvPr/>
              </p14:nvContentPartPr>
              <p14:xfrm>
                <a:off x="5866833" y="4638506"/>
                <a:ext cx="100080" cy="240840"/>
              </p14:xfrm>
            </p:contentPart>
          </mc:Choice>
          <mc:Fallback xmlns=""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44DB767C-67CB-4C96-950A-31379B6DDA0B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857833" y="4629506"/>
                  <a:ext cx="117720" cy="258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62" name="Рукописный ввод 61">
                  <a:extLst>
                    <a:ext uri="{FF2B5EF4-FFF2-40B4-BE49-F238E27FC236}">
                      <a16:creationId xmlns:a16="http://schemas.microsoft.com/office/drawing/2014/main" id="{F2C39AD3-76E7-4C61-A4D1-95CB19B1312B}"/>
                    </a:ext>
                  </a:extLst>
                </p14:cNvPr>
                <p14:cNvContentPartPr/>
                <p14:nvPr/>
              </p14:nvContentPartPr>
              <p14:xfrm>
                <a:off x="5878713" y="4639586"/>
                <a:ext cx="127080" cy="9720"/>
              </p14:xfrm>
            </p:contentPart>
          </mc:Choice>
          <mc:Fallback xmlns="">
            <p:pic>
              <p:nvPicPr>
                <p:cNvPr id="62" name="Рукописный ввод 61">
                  <a:extLst>
                    <a:ext uri="{FF2B5EF4-FFF2-40B4-BE49-F238E27FC236}">
                      <a16:creationId xmlns:a16="http://schemas.microsoft.com/office/drawing/2014/main" id="{F2C39AD3-76E7-4C61-A4D1-95CB19B1312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869713" y="4630586"/>
                  <a:ext cx="144720" cy="27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6" name="Группа 65">
            <a:extLst>
              <a:ext uri="{FF2B5EF4-FFF2-40B4-BE49-F238E27FC236}">
                <a16:creationId xmlns:a16="http://schemas.microsoft.com/office/drawing/2014/main" id="{9AB17E56-D565-4C81-8D0D-AE4D1DFD5112}"/>
              </a:ext>
            </a:extLst>
          </p:cNvPr>
          <p:cNvGrpSpPr/>
          <p:nvPr/>
        </p:nvGrpSpPr>
        <p:grpSpPr>
          <a:xfrm>
            <a:off x="7569273" y="4633106"/>
            <a:ext cx="343080" cy="250560"/>
            <a:chOff x="7569273" y="4633106"/>
            <a:chExt cx="343080" cy="2505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3" name="Рукописный ввод 62">
                  <a:extLst>
                    <a:ext uri="{FF2B5EF4-FFF2-40B4-BE49-F238E27FC236}">
                      <a16:creationId xmlns:a16="http://schemas.microsoft.com/office/drawing/2014/main" id="{E1CA40C1-F5DE-4C64-ADAE-BF624E697D9D}"/>
                    </a:ext>
                  </a:extLst>
                </p14:cNvPr>
                <p14:cNvContentPartPr/>
                <p14:nvPr/>
              </p14:nvContentPartPr>
              <p14:xfrm>
                <a:off x="7569273" y="4633106"/>
                <a:ext cx="115560" cy="250560"/>
              </p14:xfrm>
            </p:contentPart>
          </mc:Choice>
          <mc:Fallback xmlns="">
            <p:pic>
              <p:nvPicPr>
                <p:cNvPr id="63" name="Рукописный ввод 62">
                  <a:extLst>
                    <a:ext uri="{FF2B5EF4-FFF2-40B4-BE49-F238E27FC236}">
                      <a16:creationId xmlns:a16="http://schemas.microsoft.com/office/drawing/2014/main" id="{E1CA40C1-F5DE-4C64-ADAE-BF624E697D9D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560273" y="4624466"/>
                  <a:ext cx="133200" cy="268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64" name="Рукописный ввод 63">
                  <a:extLst>
                    <a:ext uri="{FF2B5EF4-FFF2-40B4-BE49-F238E27FC236}">
                      <a16:creationId xmlns:a16="http://schemas.microsoft.com/office/drawing/2014/main" id="{20865AAF-AB26-4405-B893-0DE23FDF2D49}"/>
                    </a:ext>
                  </a:extLst>
                </p14:cNvPr>
                <p14:cNvContentPartPr/>
                <p14:nvPr/>
              </p14:nvContentPartPr>
              <p14:xfrm>
                <a:off x="7779153" y="4659026"/>
                <a:ext cx="90000" cy="219960"/>
              </p14:xfrm>
            </p:contentPart>
          </mc:Choice>
          <mc:Fallback xmlns="">
            <p:pic>
              <p:nvPicPr>
                <p:cNvPr id="64" name="Рукописный ввод 63">
                  <a:extLst>
                    <a:ext uri="{FF2B5EF4-FFF2-40B4-BE49-F238E27FC236}">
                      <a16:creationId xmlns:a16="http://schemas.microsoft.com/office/drawing/2014/main" id="{20865AAF-AB26-4405-B893-0DE23FDF2D49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770513" y="4650026"/>
                  <a:ext cx="10764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65" name="Рукописный ввод 64">
                  <a:extLst>
                    <a:ext uri="{FF2B5EF4-FFF2-40B4-BE49-F238E27FC236}">
                      <a16:creationId xmlns:a16="http://schemas.microsoft.com/office/drawing/2014/main" id="{3919BA4B-0A25-4FA5-8AB4-B104DA68E0CE}"/>
                    </a:ext>
                  </a:extLst>
                </p14:cNvPr>
                <p14:cNvContentPartPr/>
                <p14:nvPr/>
              </p14:nvContentPartPr>
              <p14:xfrm>
                <a:off x="7796073" y="4637786"/>
                <a:ext cx="116280" cy="17640"/>
              </p14:xfrm>
            </p:contentPart>
          </mc:Choice>
          <mc:Fallback xmlns="">
            <p:pic>
              <p:nvPicPr>
                <p:cNvPr id="65" name="Рукописный ввод 64">
                  <a:extLst>
                    <a:ext uri="{FF2B5EF4-FFF2-40B4-BE49-F238E27FC236}">
                      <a16:creationId xmlns:a16="http://schemas.microsoft.com/office/drawing/2014/main" id="{3919BA4B-0A25-4FA5-8AB4-B104DA68E0CE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7787433" y="4629146"/>
                  <a:ext cx="133920" cy="3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Группа 89">
            <a:extLst>
              <a:ext uri="{FF2B5EF4-FFF2-40B4-BE49-F238E27FC236}">
                <a16:creationId xmlns:a16="http://schemas.microsoft.com/office/drawing/2014/main" id="{88B5439B-98AC-4A4B-8897-16232D6B4E00}"/>
              </a:ext>
            </a:extLst>
          </p:cNvPr>
          <p:cNvGrpSpPr/>
          <p:nvPr/>
        </p:nvGrpSpPr>
        <p:grpSpPr>
          <a:xfrm>
            <a:off x="8981913" y="4525466"/>
            <a:ext cx="1815120" cy="271080"/>
            <a:chOff x="8981913" y="4525466"/>
            <a:chExt cx="1815120" cy="271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69" name="Рукописный ввод 68">
                  <a:extLst>
                    <a:ext uri="{FF2B5EF4-FFF2-40B4-BE49-F238E27FC236}">
                      <a16:creationId xmlns:a16="http://schemas.microsoft.com/office/drawing/2014/main" id="{2EE64DEB-1B3B-4EED-8E40-236E4CA4508F}"/>
                    </a:ext>
                  </a:extLst>
                </p14:cNvPr>
                <p14:cNvContentPartPr/>
                <p14:nvPr/>
              </p14:nvContentPartPr>
              <p14:xfrm>
                <a:off x="8981913" y="4547786"/>
                <a:ext cx="95040" cy="235080"/>
              </p14:xfrm>
            </p:contentPart>
          </mc:Choice>
          <mc:Fallback xmlns="">
            <p:pic>
              <p:nvPicPr>
                <p:cNvPr id="69" name="Рукописный ввод 68">
                  <a:extLst>
                    <a:ext uri="{FF2B5EF4-FFF2-40B4-BE49-F238E27FC236}">
                      <a16:creationId xmlns:a16="http://schemas.microsoft.com/office/drawing/2014/main" id="{2EE64DEB-1B3B-4EED-8E40-236E4CA4508F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8972913" y="4539146"/>
                  <a:ext cx="112680" cy="252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70" name="Рукописный ввод 69">
                  <a:extLst>
                    <a:ext uri="{FF2B5EF4-FFF2-40B4-BE49-F238E27FC236}">
                      <a16:creationId xmlns:a16="http://schemas.microsoft.com/office/drawing/2014/main" id="{B3CF731C-9B03-4620-A3B5-965D717E37B5}"/>
                    </a:ext>
                  </a:extLst>
                </p14:cNvPr>
                <p14:cNvContentPartPr/>
                <p14:nvPr/>
              </p14:nvContentPartPr>
              <p14:xfrm>
                <a:off x="9080193" y="4589546"/>
                <a:ext cx="128520" cy="207000"/>
              </p14:xfrm>
            </p:contentPart>
          </mc:Choice>
          <mc:Fallback xmlns="">
            <p:pic>
              <p:nvPicPr>
                <p:cNvPr id="70" name="Рукописный ввод 69">
                  <a:extLst>
                    <a:ext uri="{FF2B5EF4-FFF2-40B4-BE49-F238E27FC236}">
                      <a16:creationId xmlns:a16="http://schemas.microsoft.com/office/drawing/2014/main" id="{B3CF731C-9B03-4620-A3B5-965D717E37B5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071553" y="4580906"/>
                  <a:ext cx="146160" cy="22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71" name="Рукописный ввод 70">
                  <a:extLst>
                    <a:ext uri="{FF2B5EF4-FFF2-40B4-BE49-F238E27FC236}">
                      <a16:creationId xmlns:a16="http://schemas.microsoft.com/office/drawing/2014/main" id="{28E60EF2-B669-40FD-AF6A-50BA1C76E773}"/>
                    </a:ext>
                  </a:extLst>
                </p14:cNvPr>
                <p14:cNvContentPartPr/>
                <p14:nvPr/>
              </p14:nvContentPartPr>
              <p14:xfrm>
                <a:off x="9269553" y="4637066"/>
                <a:ext cx="2880" cy="32760"/>
              </p14:xfrm>
            </p:contentPart>
          </mc:Choice>
          <mc:Fallback xmlns="">
            <p:pic>
              <p:nvPicPr>
                <p:cNvPr id="71" name="Рукописный ввод 70">
                  <a:extLst>
                    <a:ext uri="{FF2B5EF4-FFF2-40B4-BE49-F238E27FC236}">
                      <a16:creationId xmlns:a16="http://schemas.microsoft.com/office/drawing/2014/main" id="{28E60EF2-B669-40FD-AF6A-50BA1C76E773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260913" y="4628426"/>
                  <a:ext cx="20520" cy="5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72" name="Рукописный ввод 71">
                  <a:extLst>
                    <a:ext uri="{FF2B5EF4-FFF2-40B4-BE49-F238E27FC236}">
                      <a16:creationId xmlns:a16="http://schemas.microsoft.com/office/drawing/2014/main" id="{C3044FF1-E0D1-4CB1-AC4D-F9138804F04D}"/>
                    </a:ext>
                  </a:extLst>
                </p14:cNvPr>
                <p14:cNvContentPartPr/>
                <p14:nvPr/>
              </p14:nvContentPartPr>
              <p14:xfrm>
                <a:off x="9269193" y="4741106"/>
                <a:ext cx="4320" cy="14400"/>
              </p14:xfrm>
            </p:contentPart>
          </mc:Choice>
          <mc:Fallback xmlns="">
            <p:pic>
              <p:nvPicPr>
                <p:cNvPr id="72" name="Рукописный ввод 71">
                  <a:extLst>
                    <a:ext uri="{FF2B5EF4-FFF2-40B4-BE49-F238E27FC236}">
                      <a16:creationId xmlns:a16="http://schemas.microsoft.com/office/drawing/2014/main" id="{C3044FF1-E0D1-4CB1-AC4D-F9138804F04D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260553" y="4732466"/>
                  <a:ext cx="2196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73" name="Рукописный ввод 72">
                  <a:extLst>
                    <a:ext uri="{FF2B5EF4-FFF2-40B4-BE49-F238E27FC236}">
                      <a16:creationId xmlns:a16="http://schemas.microsoft.com/office/drawing/2014/main" id="{594CA531-DDB0-4981-82AA-674EFC836B25}"/>
                    </a:ext>
                  </a:extLst>
                </p14:cNvPr>
                <p14:cNvContentPartPr/>
                <p14:nvPr/>
              </p14:nvContentPartPr>
              <p14:xfrm>
                <a:off x="9345153" y="4579826"/>
                <a:ext cx="37800" cy="199080"/>
              </p14:xfrm>
            </p:contentPart>
          </mc:Choice>
          <mc:Fallback xmlns="">
            <p:pic>
              <p:nvPicPr>
                <p:cNvPr id="73" name="Рукописный ввод 72">
                  <a:extLst>
                    <a:ext uri="{FF2B5EF4-FFF2-40B4-BE49-F238E27FC236}">
                      <a16:creationId xmlns:a16="http://schemas.microsoft.com/office/drawing/2014/main" id="{594CA531-DDB0-4981-82AA-674EFC836B25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336513" y="4570826"/>
                  <a:ext cx="5544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74" name="Рукописный ввод 73">
                  <a:extLst>
                    <a:ext uri="{FF2B5EF4-FFF2-40B4-BE49-F238E27FC236}">
                      <a16:creationId xmlns:a16="http://schemas.microsoft.com/office/drawing/2014/main" id="{A77D3D30-C442-47DD-919E-FDD9C61092BF}"/>
                    </a:ext>
                  </a:extLst>
                </p14:cNvPr>
                <p14:cNvContentPartPr/>
                <p14:nvPr/>
              </p14:nvContentPartPr>
              <p14:xfrm>
                <a:off x="9430113" y="4612226"/>
                <a:ext cx="83520" cy="164520"/>
              </p14:xfrm>
            </p:contentPart>
          </mc:Choice>
          <mc:Fallback xmlns="">
            <p:pic>
              <p:nvPicPr>
                <p:cNvPr id="74" name="Рукописный ввод 73">
                  <a:extLst>
                    <a:ext uri="{FF2B5EF4-FFF2-40B4-BE49-F238E27FC236}">
                      <a16:creationId xmlns:a16="http://schemas.microsoft.com/office/drawing/2014/main" id="{A77D3D30-C442-47DD-919E-FDD9C61092BF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421113" y="4603226"/>
                  <a:ext cx="101160" cy="18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75" name="Рукописный ввод 74">
                  <a:extLst>
                    <a:ext uri="{FF2B5EF4-FFF2-40B4-BE49-F238E27FC236}">
                      <a16:creationId xmlns:a16="http://schemas.microsoft.com/office/drawing/2014/main" id="{C4391874-9163-40D4-8293-F9DAFDF93204}"/>
                    </a:ext>
                  </a:extLst>
                </p14:cNvPr>
                <p14:cNvContentPartPr/>
                <p14:nvPr/>
              </p14:nvContentPartPr>
              <p14:xfrm>
                <a:off x="9584553" y="4610426"/>
                <a:ext cx="86400" cy="144000"/>
              </p14:xfrm>
            </p:contentPart>
          </mc:Choice>
          <mc:Fallback xmlns="">
            <p:pic>
              <p:nvPicPr>
                <p:cNvPr id="75" name="Рукописный ввод 74">
                  <a:extLst>
                    <a:ext uri="{FF2B5EF4-FFF2-40B4-BE49-F238E27FC236}">
                      <a16:creationId xmlns:a16="http://schemas.microsoft.com/office/drawing/2014/main" id="{C4391874-9163-40D4-8293-F9DAFDF9320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575553" y="4601426"/>
                  <a:ext cx="104040" cy="161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76" name="Рукописный ввод 75">
                  <a:extLst>
                    <a:ext uri="{FF2B5EF4-FFF2-40B4-BE49-F238E27FC236}">
                      <a16:creationId xmlns:a16="http://schemas.microsoft.com/office/drawing/2014/main" id="{4F76ECB1-B28A-4A7C-A775-FB78899B6FE6}"/>
                    </a:ext>
                  </a:extLst>
                </p14:cNvPr>
                <p14:cNvContentPartPr/>
                <p14:nvPr/>
              </p14:nvContentPartPr>
              <p14:xfrm>
                <a:off x="9731073" y="4656146"/>
                <a:ext cx="13320" cy="12600"/>
              </p14:xfrm>
            </p:contentPart>
          </mc:Choice>
          <mc:Fallback xmlns="">
            <p:pic>
              <p:nvPicPr>
                <p:cNvPr id="76" name="Рукописный ввод 75">
                  <a:extLst>
                    <a:ext uri="{FF2B5EF4-FFF2-40B4-BE49-F238E27FC236}">
                      <a16:creationId xmlns:a16="http://schemas.microsoft.com/office/drawing/2014/main" id="{4F76ECB1-B28A-4A7C-A775-FB78899B6FE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722073" y="4647146"/>
                  <a:ext cx="3096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7" name="Рукописный ввод 76">
                  <a:extLst>
                    <a:ext uri="{FF2B5EF4-FFF2-40B4-BE49-F238E27FC236}">
                      <a16:creationId xmlns:a16="http://schemas.microsoft.com/office/drawing/2014/main" id="{0EC0A073-4656-43CB-B1CF-FAC5A78EAE97}"/>
                    </a:ext>
                  </a:extLst>
                </p14:cNvPr>
                <p14:cNvContentPartPr/>
                <p14:nvPr/>
              </p14:nvContentPartPr>
              <p14:xfrm>
                <a:off x="9827913" y="4574786"/>
                <a:ext cx="82800" cy="178920"/>
              </p14:xfrm>
            </p:contentPart>
          </mc:Choice>
          <mc:Fallback xmlns="">
            <p:pic>
              <p:nvPicPr>
                <p:cNvPr id="77" name="Рукописный ввод 76">
                  <a:extLst>
                    <a:ext uri="{FF2B5EF4-FFF2-40B4-BE49-F238E27FC236}">
                      <a16:creationId xmlns:a16="http://schemas.microsoft.com/office/drawing/2014/main" id="{0EC0A073-4656-43CB-B1CF-FAC5A78EAE97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819273" y="4565786"/>
                  <a:ext cx="100440" cy="19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79" name="Рукописный ввод 78">
                  <a:extLst>
                    <a:ext uri="{FF2B5EF4-FFF2-40B4-BE49-F238E27FC236}">
                      <a16:creationId xmlns:a16="http://schemas.microsoft.com/office/drawing/2014/main" id="{B7FAE2C4-F763-4DDC-8F34-184A55D00047}"/>
                    </a:ext>
                  </a:extLst>
                </p14:cNvPr>
                <p14:cNvContentPartPr/>
                <p14:nvPr/>
              </p14:nvContentPartPr>
              <p14:xfrm>
                <a:off x="9944553" y="4601426"/>
                <a:ext cx="67680" cy="179280"/>
              </p14:xfrm>
            </p:contentPart>
          </mc:Choice>
          <mc:Fallback xmlns="">
            <p:pic>
              <p:nvPicPr>
                <p:cNvPr id="79" name="Рукописный ввод 78">
                  <a:extLst>
                    <a:ext uri="{FF2B5EF4-FFF2-40B4-BE49-F238E27FC236}">
                      <a16:creationId xmlns:a16="http://schemas.microsoft.com/office/drawing/2014/main" id="{B7FAE2C4-F763-4DDC-8F34-184A55D00047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9935913" y="4592426"/>
                  <a:ext cx="8532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80" name="Рукописный ввод 79">
                  <a:extLst>
                    <a:ext uri="{FF2B5EF4-FFF2-40B4-BE49-F238E27FC236}">
                      <a16:creationId xmlns:a16="http://schemas.microsoft.com/office/drawing/2014/main" id="{37C55922-01DA-4B5C-89B7-EDE67FB03964}"/>
                    </a:ext>
                  </a:extLst>
                </p14:cNvPr>
                <p14:cNvContentPartPr/>
                <p14:nvPr/>
              </p14:nvContentPartPr>
              <p14:xfrm>
                <a:off x="9989553" y="4576226"/>
                <a:ext cx="115200" cy="24840"/>
              </p14:xfrm>
            </p:contentPart>
          </mc:Choice>
          <mc:Fallback xmlns="">
            <p:pic>
              <p:nvPicPr>
                <p:cNvPr id="80" name="Рукописный ввод 79">
                  <a:extLst>
                    <a:ext uri="{FF2B5EF4-FFF2-40B4-BE49-F238E27FC236}">
                      <a16:creationId xmlns:a16="http://schemas.microsoft.com/office/drawing/2014/main" id="{37C55922-01DA-4B5C-89B7-EDE67FB03964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9980913" y="4567586"/>
                  <a:ext cx="132840" cy="4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81" name="Рукописный ввод 80">
                  <a:extLst>
                    <a:ext uri="{FF2B5EF4-FFF2-40B4-BE49-F238E27FC236}">
                      <a16:creationId xmlns:a16="http://schemas.microsoft.com/office/drawing/2014/main" id="{DFD187FE-B93F-49A5-ABC6-ACD388393BF4}"/>
                    </a:ext>
                  </a:extLst>
                </p14:cNvPr>
                <p14:cNvContentPartPr/>
                <p14:nvPr/>
              </p14:nvContentPartPr>
              <p14:xfrm>
                <a:off x="10133193" y="4641386"/>
                <a:ext cx="81360" cy="5400"/>
              </p14:xfrm>
            </p:contentPart>
          </mc:Choice>
          <mc:Fallback xmlns="">
            <p:pic>
              <p:nvPicPr>
                <p:cNvPr id="81" name="Рукописный ввод 80">
                  <a:extLst>
                    <a:ext uri="{FF2B5EF4-FFF2-40B4-BE49-F238E27FC236}">
                      <a16:creationId xmlns:a16="http://schemas.microsoft.com/office/drawing/2014/main" id="{DFD187FE-B93F-49A5-ABC6-ACD388393BF4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124553" y="4632386"/>
                  <a:ext cx="9900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82" name="Рукописный ввод 81">
                  <a:extLst>
                    <a:ext uri="{FF2B5EF4-FFF2-40B4-BE49-F238E27FC236}">
                      <a16:creationId xmlns:a16="http://schemas.microsoft.com/office/drawing/2014/main" id="{AB895EEF-E9B6-4238-AD1B-23947927EE64}"/>
                    </a:ext>
                  </a:extLst>
                </p14:cNvPr>
                <p14:cNvContentPartPr/>
                <p14:nvPr/>
              </p14:nvContentPartPr>
              <p14:xfrm>
                <a:off x="10132473" y="4705826"/>
                <a:ext cx="136080" cy="2880"/>
              </p14:xfrm>
            </p:contentPart>
          </mc:Choice>
          <mc:Fallback xmlns="">
            <p:pic>
              <p:nvPicPr>
                <p:cNvPr id="82" name="Рукописный ввод 81">
                  <a:extLst>
                    <a:ext uri="{FF2B5EF4-FFF2-40B4-BE49-F238E27FC236}">
                      <a16:creationId xmlns:a16="http://schemas.microsoft.com/office/drawing/2014/main" id="{AB895EEF-E9B6-4238-AD1B-23947927EE64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123833" y="4697186"/>
                  <a:ext cx="153720" cy="2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84" name="Рукописный ввод 83">
                  <a:extLst>
                    <a:ext uri="{FF2B5EF4-FFF2-40B4-BE49-F238E27FC236}">
                      <a16:creationId xmlns:a16="http://schemas.microsoft.com/office/drawing/2014/main" id="{8B1A22CB-79F8-4459-B901-628021B34877}"/>
                    </a:ext>
                  </a:extLst>
                </p14:cNvPr>
                <p14:cNvContentPartPr/>
                <p14:nvPr/>
              </p14:nvContentPartPr>
              <p14:xfrm>
                <a:off x="10316433" y="4545626"/>
                <a:ext cx="116640" cy="216360"/>
              </p14:xfrm>
            </p:contentPart>
          </mc:Choice>
          <mc:Fallback xmlns="">
            <p:pic>
              <p:nvPicPr>
                <p:cNvPr id="84" name="Рукописный ввод 83">
                  <a:extLst>
                    <a:ext uri="{FF2B5EF4-FFF2-40B4-BE49-F238E27FC236}">
                      <a16:creationId xmlns:a16="http://schemas.microsoft.com/office/drawing/2014/main" id="{8B1A22CB-79F8-4459-B901-628021B34877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307433" y="4536626"/>
                  <a:ext cx="134280" cy="23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85" name="Рукописный ввод 84">
                  <a:extLst>
                    <a:ext uri="{FF2B5EF4-FFF2-40B4-BE49-F238E27FC236}">
                      <a16:creationId xmlns:a16="http://schemas.microsoft.com/office/drawing/2014/main" id="{538EA66C-1FA6-42B7-A00E-E5650350695F}"/>
                    </a:ext>
                  </a:extLst>
                </p14:cNvPr>
                <p14:cNvContentPartPr/>
                <p14:nvPr/>
              </p14:nvContentPartPr>
              <p14:xfrm>
                <a:off x="10322193" y="4662266"/>
                <a:ext cx="113040" cy="14760"/>
              </p14:xfrm>
            </p:contentPart>
          </mc:Choice>
          <mc:Fallback xmlns="">
            <p:pic>
              <p:nvPicPr>
                <p:cNvPr id="85" name="Рукописный ввод 84">
                  <a:extLst>
                    <a:ext uri="{FF2B5EF4-FFF2-40B4-BE49-F238E27FC236}">
                      <a16:creationId xmlns:a16="http://schemas.microsoft.com/office/drawing/2014/main" id="{538EA66C-1FA6-42B7-A00E-E5650350695F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313193" y="4653626"/>
                  <a:ext cx="13068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86" name="Рукописный ввод 85">
                  <a:extLst>
                    <a:ext uri="{FF2B5EF4-FFF2-40B4-BE49-F238E27FC236}">
                      <a16:creationId xmlns:a16="http://schemas.microsoft.com/office/drawing/2014/main" id="{B68AD7B1-A310-44E5-BABF-FB58520BF36B}"/>
                    </a:ext>
                  </a:extLst>
                </p14:cNvPr>
                <p14:cNvContentPartPr/>
                <p14:nvPr/>
              </p14:nvContentPartPr>
              <p14:xfrm>
                <a:off x="10533153" y="4543826"/>
                <a:ext cx="86040" cy="212760"/>
              </p14:xfrm>
            </p:contentPart>
          </mc:Choice>
          <mc:Fallback xmlns="">
            <p:pic>
              <p:nvPicPr>
                <p:cNvPr id="86" name="Рукописный ввод 85">
                  <a:extLst>
                    <a:ext uri="{FF2B5EF4-FFF2-40B4-BE49-F238E27FC236}">
                      <a16:creationId xmlns:a16="http://schemas.microsoft.com/office/drawing/2014/main" id="{B68AD7B1-A310-44E5-BABF-FB58520BF36B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0524513" y="4535186"/>
                  <a:ext cx="10368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87" name="Рукописный ввод 86">
                  <a:extLst>
                    <a:ext uri="{FF2B5EF4-FFF2-40B4-BE49-F238E27FC236}">
                      <a16:creationId xmlns:a16="http://schemas.microsoft.com/office/drawing/2014/main" id="{764D67BC-22C7-4A86-A850-188C129F2D36}"/>
                    </a:ext>
                  </a:extLst>
                </p14:cNvPr>
                <p14:cNvContentPartPr/>
                <p14:nvPr/>
              </p14:nvContentPartPr>
              <p14:xfrm>
                <a:off x="10483113" y="4670906"/>
                <a:ext cx="127800" cy="20520"/>
              </p14:xfrm>
            </p:contentPart>
          </mc:Choice>
          <mc:Fallback xmlns="">
            <p:pic>
              <p:nvPicPr>
                <p:cNvPr id="87" name="Рукописный ввод 86">
                  <a:extLst>
                    <a:ext uri="{FF2B5EF4-FFF2-40B4-BE49-F238E27FC236}">
                      <a16:creationId xmlns:a16="http://schemas.microsoft.com/office/drawing/2014/main" id="{764D67BC-22C7-4A86-A850-188C129F2D36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474473" y="4661906"/>
                  <a:ext cx="145440" cy="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8" name="Рукописный ввод 87">
                  <a:extLst>
                    <a:ext uri="{FF2B5EF4-FFF2-40B4-BE49-F238E27FC236}">
                      <a16:creationId xmlns:a16="http://schemas.microsoft.com/office/drawing/2014/main" id="{C25B1308-85E1-44BB-8AEC-02B68E5B92B0}"/>
                    </a:ext>
                  </a:extLst>
                </p14:cNvPr>
                <p14:cNvContentPartPr/>
                <p14:nvPr/>
              </p14:nvContentPartPr>
              <p14:xfrm>
                <a:off x="10600833" y="4698266"/>
                <a:ext cx="16920" cy="80640"/>
              </p14:xfrm>
            </p:contentPart>
          </mc:Choice>
          <mc:Fallback xmlns="">
            <p:pic>
              <p:nvPicPr>
                <p:cNvPr id="88" name="Рукописный ввод 87">
                  <a:extLst>
                    <a:ext uri="{FF2B5EF4-FFF2-40B4-BE49-F238E27FC236}">
                      <a16:creationId xmlns:a16="http://schemas.microsoft.com/office/drawing/2014/main" id="{C25B1308-85E1-44BB-8AEC-02B68E5B92B0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0591833" y="4689626"/>
                  <a:ext cx="34560" cy="98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89" name="Рукописный ввод 88">
                  <a:extLst>
                    <a:ext uri="{FF2B5EF4-FFF2-40B4-BE49-F238E27FC236}">
                      <a16:creationId xmlns:a16="http://schemas.microsoft.com/office/drawing/2014/main" id="{8C2241A9-0DEE-4963-8DF8-953ECB0ACFA1}"/>
                    </a:ext>
                  </a:extLst>
                </p14:cNvPr>
                <p14:cNvContentPartPr/>
                <p14:nvPr/>
              </p14:nvContentPartPr>
              <p14:xfrm>
                <a:off x="10671753" y="4525466"/>
                <a:ext cx="125280" cy="233640"/>
              </p14:xfrm>
            </p:contentPart>
          </mc:Choice>
          <mc:Fallback xmlns="">
            <p:pic>
              <p:nvPicPr>
                <p:cNvPr id="89" name="Рукописный ввод 88">
                  <a:extLst>
                    <a:ext uri="{FF2B5EF4-FFF2-40B4-BE49-F238E27FC236}">
                      <a16:creationId xmlns:a16="http://schemas.microsoft.com/office/drawing/2014/main" id="{8C2241A9-0DEE-4963-8DF8-953ECB0ACFA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10663113" y="4516826"/>
                  <a:ext cx="142920" cy="251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9" name="Группа 108">
            <a:extLst>
              <a:ext uri="{FF2B5EF4-FFF2-40B4-BE49-F238E27FC236}">
                <a16:creationId xmlns:a16="http://schemas.microsoft.com/office/drawing/2014/main" id="{207C600C-0440-4320-9E61-884F97555588}"/>
              </a:ext>
            </a:extLst>
          </p:cNvPr>
          <p:cNvGrpSpPr/>
          <p:nvPr/>
        </p:nvGrpSpPr>
        <p:grpSpPr>
          <a:xfrm>
            <a:off x="9578793" y="3808346"/>
            <a:ext cx="617760" cy="281160"/>
            <a:chOff x="9578793" y="3808346"/>
            <a:chExt cx="617760" cy="281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91" name="Рукописный ввод 90">
                  <a:extLst>
                    <a:ext uri="{FF2B5EF4-FFF2-40B4-BE49-F238E27FC236}">
                      <a16:creationId xmlns:a16="http://schemas.microsoft.com/office/drawing/2014/main" id="{FEA18ECA-D4A1-4535-A6D5-77A60F2600E6}"/>
                    </a:ext>
                  </a:extLst>
                </p14:cNvPr>
                <p14:cNvContentPartPr/>
                <p14:nvPr/>
              </p14:nvContentPartPr>
              <p14:xfrm>
                <a:off x="9578793" y="3829946"/>
                <a:ext cx="141840" cy="220320"/>
              </p14:xfrm>
            </p:contentPart>
          </mc:Choice>
          <mc:Fallback xmlns="">
            <p:pic>
              <p:nvPicPr>
                <p:cNvPr id="91" name="Рукописный ввод 90">
                  <a:extLst>
                    <a:ext uri="{FF2B5EF4-FFF2-40B4-BE49-F238E27FC236}">
                      <a16:creationId xmlns:a16="http://schemas.microsoft.com/office/drawing/2014/main" id="{FEA18ECA-D4A1-4535-A6D5-77A60F2600E6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9569793" y="3821306"/>
                  <a:ext cx="15948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92" name="Рукописный ввод 91">
                  <a:extLst>
                    <a:ext uri="{FF2B5EF4-FFF2-40B4-BE49-F238E27FC236}">
                      <a16:creationId xmlns:a16="http://schemas.microsoft.com/office/drawing/2014/main" id="{59A573EA-DF69-46BB-B632-74FEA6E8216A}"/>
                    </a:ext>
                  </a:extLst>
                </p14:cNvPr>
                <p14:cNvContentPartPr/>
                <p14:nvPr/>
              </p14:nvContentPartPr>
              <p14:xfrm>
                <a:off x="9588513" y="3960266"/>
                <a:ext cx="128520" cy="29880"/>
              </p14:xfrm>
            </p:contentPart>
          </mc:Choice>
          <mc:Fallback xmlns="">
            <p:pic>
              <p:nvPicPr>
                <p:cNvPr id="92" name="Рукописный ввод 91">
                  <a:extLst>
                    <a:ext uri="{FF2B5EF4-FFF2-40B4-BE49-F238E27FC236}">
                      <a16:creationId xmlns:a16="http://schemas.microsoft.com/office/drawing/2014/main" id="{59A573EA-DF69-46BB-B632-74FEA6E8216A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9579513" y="3951626"/>
                  <a:ext cx="14616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93" name="Рукописный ввод 92">
                  <a:extLst>
                    <a:ext uri="{FF2B5EF4-FFF2-40B4-BE49-F238E27FC236}">
                      <a16:creationId xmlns:a16="http://schemas.microsoft.com/office/drawing/2014/main" id="{1573FBE9-7A95-43EA-9CCC-B192AE26901E}"/>
                    </a:ext>
                  </a:extLst>
                </p14:cNvPr>
                <p14:cNvContentPartPr/>
                <p14:nvPr/>
              </p14:nvContentPartPr>
              <p14:xfrm>
                <a:off x="9792993" y="3833546"/>
                <a:ext cx="124200" cy="214200"/>
              </p14:xfrm>
            </p:contentPart>
          </mc:Choice>
          <mc:Fallback xmlns="">
            <p:pic>
              <p:nvPicPr>
                <p:cNvPr id="93" name="Рукописный ввод 92">
                  <a:extLst>
                    <a:ext uri="{FF2B5EF4-FFF2-40B4-BE49-F238E27FC236}">
                      <a16:creationId xmlns:a16="http://schemas.microsoft.com/office/drawing/2014/main" id="{1573FBE9-7A95-43EA-9CCC-B192AE26901E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9783993" y="3824546"/>
                  <a:ext cx="141840" cy="231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94" name="Рукописный ввод 93">
                  <a:extLst>
                    <a:ext uri="{FF2B5EF4-FFF2-40B4-BE49-F238E27FC236}">
                      <a16:creationId xmlns:a16="http://schemas.microsoft.com/office/drawing/2014/main" id="{AC08D22E-1F45-4343-8BA4-09C8ABFB8862}"/>
                    </a:ext>
                  </a:extLst>
                </p14:cNvPr>
                <p14:cNvContentPartPr/>
                <p14:nvPr/>
              </p14:nvContentPartPr>
              <p14:xfrm>
                <a:off x="9797313" y="3949466"/>
                <a:ext cx="132480" cy="27720"/>
              </p14:xfrm>
            </p:contentPart>
          </mc:Choice>
          <mc:Fallback xmlns="">
            <p:pic>
              <p:nvPicPr>
                <p:cNvPr id="94" name="Рукописный ввод 93">
                  <a:extLst>
                    <a:ext uri="{FF2B5EF4-FFF2-40B4-BE49-F238E27FC236}">
                      <a16:creationId xmlns:a16="http://schemas.microsoft.com/office/drawing/2014/main" id="{AC08D22E-1F45-4343-8BA4-09C8ABFB8862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9788313" y="3940466"/>
                  <a:ext cx="150120" cy="45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95" name="Рукописный ввод 94">
                  <a:extLst>
                    <a:ext uri="{FF2B5EF4-FFF2-40B4-BE49-F238E27FC236}">
                      <a16:creationId xmlns:a16="http://schemas.microsoft.com/office/drawing/2014/main" id="{6082E567-96BE-49C8-8996-73FB9153757A}"/>
                    </a:ext>
                  </a:extLst>
                </p14:cNvPr>
                <p14:cNvContentPartPr/>
                <p14:nvPr/>
              </p14:nvContentPartPr>
              <p14:xfrm>
                <a:off x="9949233" y="3994466"/>
                <a:ext cx="23760" cy="95040"/>
              </p14:xfrm>
            </p:contentPart>
          </mc:Choice>
          <mc:Fallback xmlns="">
            <p:pic>
              <p:nvPicPr>
                <p:cNvPr id="95" name="Рукописный ввод 94">
                  <a:extLst>
                    <a:ext uri="{FF2B5EF4-FFF2-40B4-BE49-F238E27FC236}">
                      <a16:creationId xmlns:a16="http://schemas.microsoft.com/office/drawing/2014/main" id="{6082E567-96BE-49C8-8996-73FB9153757A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9940233" y="3985466"/>
                  <a:ext cx="41400" cy="11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96" name="Рукописный ввод 95">
                  <a:extLst>
                    <a:ext uri="{FF2B5EF4-FFF2-40B4-BE49-F238E27FC236}">
                      <a16:creationId xmlns:a16="http://schemas.microsoft.com/office/drawing/2014/main" id="{8AF80891-D314-4695-9377-3B9E6584EADC}"/>
                    </a:ext>
                  </a:extLst>
                </p14:cNvPr>
                <p14:cNvContentPartPr/>
                <p14:nvPr/>
              </p14:nvContentPartPr>
              <p14:xfrm>
                <a:off x="10063353" y="3808346"/>
                <a:ext cx="133200" cy="240840"/>
              </p14:xfrm>
            </p:contentPart>
          </mc:Choice>
          <mc:Fallback xmlns="">
            <p:pic>
              <p:nvPicPr>
                <p:cNvPr id="96" name="Рукописный ввод 95">
                  <a:extLst>
                    <a:ext uri="{FF2B5EF4-FFF2-40B4-BE49-F238E27FC236}">
                      <a16:creationId xmlns:a16="http://schemas.microsoft.com/office/drawing/2014/main" id="{8AF80891-D314-4695-9377-3B9E6584EADC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10054713" y="3799706"/>
                  <a:ext cx="150840" cy="2584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E131C1AC-43CA-4498-B0BC-DADD6CF13C84}"/>
              </a:ext>
            </a:extLst>
          </p:cNvPr>
          <p:cNvSpPr txBox="1"/>
          <p:nvPr/>
        </p:nvSpPr>
        <p:spPr>
          <a:xfrm>
            <a:off x="6190734" y="6347570"/>
            <a:ext cx="4030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Ответ: 779 кг винограда</a:t>
            </a:r>
          </a:p>
        </p:txBody>
      </p:sp>
    </p:spTree>
    <p:extLst>
      <p:ext uri="{BB962C8B-B14F-4D97-AF65-F5344CB8AC3E}">
        <p14:creationId xmlns:p14="http://schemas.microsoft.com/office/powerpoint/2010/main" val="396356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02325" y="156487"/>
            <a:ext cx="98550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Свежие фрукты содержат 93% воды, а высушенные — 16%. Сколько сухих фруктов получится из 252 кг свежих фруктов? Ответ дайте в кг.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/>
        </p:nvGraphicFramePr>
        <p:xfrm>
          <a:off x="1002325" y="1354096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17,64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84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23"/>
                <a:stretch>
                  <a:fillRect r="-26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52154" y="5584452"/>
                <a:ext cx="3992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=17,64⋅100:84=21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2154" y="5584452"/>
                <a:ext cx="3992440" cy="43088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FB4FF875-A2B3-4C06-988C-03C6612D5A6A}"/>
              </a:ext>
            </a:extLst>
          </p:cNvPr>
          <p:cNvGrpSpPr/>
          <p:nvPr/>
        </p:nvGrpSpPr>
        <p:grpSpPr>
          <a:xfrm>
            <a:off x="3649233" y="3801506"/>
            <a:ext cx="572400" cy="270000"/>
            <a:chOff x="3649233" y="3801506"/>
            <a:chExt cx="572400" cy="270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" name="Рукописный ввод 1">
                  <a:extLst>
                    <a:ext uri="{FF2B5EF4-FFF2-40B4-BE49-F238E27FC236}">
                      <a16:creationId xmlns:a16="http://schemas.microsoft.com/office/drawing/2014/main" id="{CFCF4C2A-90D6-49B8-8D8F-A4670B5C8EE6}"/>
                    </a:ext>
                  </a:extLst>
                </p14:cNvPr>
                <p14:cNvContentPartPr/>
                <p14:nvPr/>
              </p14:nvContentPartPr>
              <p14:xfrm>
                <a:off x="3649233" y="3804746"/>
                <a:ext cx="151200" cy="266760"/>
              </p14:xfrm>
            </p:contentPart>
          </mc:Choice>
          <mc:Fallback xmlns="">
            <p:pic>
              <p:nvPicPr>
                <p:cNvPr id="2" name="Рукописный ввод 1">
                  <a:extLst>
                    <a:ext uri="{FF2B5EF4-FFF2-40B4-BE49-F238E27FC236}">
                      <a16:creationId xmlns:a16="http://schemas.microsoft.com/office/drawing/2014/main" id="{CFCF4C2A-90D6-49B8-8D8F-A4670B5C8EE6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640233" y="3795746"/>
                  <a:ext cx="16884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" name="Рукописный ввод 2">
                  <a:extLst>
                    <a:ext uri="{FF2B5EF4-FFF2-40B4-BE49-F238E27FC236}">
                      <a16:creationId xmlns:a16="http://schemas.microsoft.com/office/drawing/2014/main" id="{B584CF2E-AEA5-41E4-AC34-B97C4E07BE41}"/>
                    </a:ext>
                  </a:extLst>
                </p14:cNvPr>
                <p14:cNvContentPartPr/>
                <p14:nvPr/>
              </p14:nvContentPartPr>
              <p14:xfrm>
                <a:off x="3836793" y="3832826"/>
                <a:ext cx="86040" cy="205200"/>
              </p14:xfrm>
            </p:contentPart>
          </mc:Choice>
          <mc:Fallback xmlns="">
            <p:pic>
              <p:nvPicPr>
                <p:cNvPr id="3" name="Рукописный ввод 2">
                  <a:extLst>
                    <a:ext uri="{FF2B5EF4-FFF2-40B4-BE49-F238E27FC236}">
                      <a16:creationId xmlns:a16="http://schemas.microsoft.com/office/drawing/2014/main" id="{B584CF2E-AEA5-41E4-AC34-B97C4E07BE41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828153" y="3824186"/>
                  <a:ext cx="10368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6886B55C-BCBD-4162-A1C7-E29BD937F46F}"/>
                    </a:ext>
                  </a:extLst>
                </p14:cNvPr>
                <p14:cNvContentPartPr/>
                <p14:nvPr/>
              </p14:nvContentPartPr>
              <p14:xfrm>
                <a:off x="3822033" y="3824546"/>
                <a:ext cx="134640" cy="2880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6886B55C-BCBD-4162-A1C7-E29BD937F46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813033" y="3815906"/>
                  <a:ext cx="152280" cy="4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90CB8D10-63D7-4365-9E67-1E94C2474235}"/>
                    </a:ext>
                  </a:extLst>
                </p14:cNvPr>
                <p14:cNvContentPartPr/>
                <p14:nvPr/>
              </p14:nvContentPartPr>
              <p14:xfrm>
                <a:off x="4026153" y="3801506"/>
                <a:ext cx="195480" cy="25020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90CB8D10-63D7-4365-9E67-1E94C2474235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4017513" y="3792866"/>
                  <a:ext cx="213120" cy="267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" name="Группа 8">
            <a:extLst>
              <a:ext uri="{FF2B5EF4-FFF2-40B4-BE49-F238E27FC236}">
                <a16:creationId xmlns:a16="http://schemas.microsoft.com/office/drawing/2014/main" id="{E101D055-F182-4CFF-8F25-DFA9155038D6}"/>
              </a:ext>
            </a:extLst>
          </p:cNvPr>
          <p:cNvGrpSpPr/>
          <p:nvPr/>
        </p:nvGrpSpPr>
        <p:grpSpPr>
          <a:xfrm>
            <a:off x="3818073" y="4623746"/>
            <a:ext cx="145800" cy="219960"/>
            <a:chOff x="3818073" y="4623746"/>
            <a:chExt cx="145800" cy="21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71B992E9-AAC5-4219-B5D6-AED8B2CF33CB}"/>
                    </a:ext>
                  </a:extLst>
                </p14:cNvPr>
                <p14:cNvContentPartPr/>
                <p14:nvPr/>
              </p14:nvContentPartPr>
              <p14:xfrm>
                <a:off x="3818073" y="4623746"/>
                <a:ext cx="145800" cy="208800"/>
              </p14:xfrm>
            </p:contentPart>
          </mc:Choice>
          <mc:Fallback xmlns=""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71B992E9-AAC5-4219-B5D6-AED8B2CF33C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809433" y="4615106"/>
                  <a:ext cx="163440" cy="22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718909F8-106A-4457-B204-2F4EB21403C2}"/>
                    </a:ext>
                  </a:extLst>
                </p14:cNvPr>
                <p14:cNvContentPartPr/>
                <p14:nvPr/>
              </p14:nvContentPartPr>
              <p14:xfrm>
                <a:off x="3832473" y="4624106"/>
                <a:ext cx="105840" cy="219600"/>
              </p14:xfrm>
            </p:contentPart>
          </mc:Choice>
          <mc:Fallback xmlns=""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718909F8-106A-4457-B204-2F4EB21403C2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823833" y="4615106"/>
                  <a:ext cx="123480" cy="23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3D2925EE-6374-4223-A3AF-88134B96F4E7}"/>
              </a:ext>
            </a:extLst>
          </p:cNvPr>
          <p:cNvGrpSpPr/>
          <p:nvPr/>
        </p:nvGrpSpPr>
        <p:grpSpPr>
          <a:xfrm>
            <a:off x="5759553" y="3789626"/>
            <a:ext cx="330120" cy="229320"/>
            <a:chOff x="5759553" y="3789626"/>
            <a:chExt cx="330120" cy="229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B0570EC6-1CB4-4C3B-ABF7-178B61FFC640}"/>
                    </a:ext>
                  </a:extLst>
                </p14:cNvPr>
                <p14:cNvContentPartPr/>
                <p14:nvPr/>
              </p14:nvContentPartPr>
              <p14:xfrm>
                <a:off x="5759553" y="3789626"/>
                <a:ext cx="119880" cy="229320"/>
              </p14:xfrm>
            </p:contentPart>
          </mc:Choice>
          <mc:Fallback xmlns=""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B0570EC6-1CB4-4C3B-ABF7-178B61FFC640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5750913" y="3780986"/>
                  <a:ext cx="137520" cy="246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93E6F5CA-9456-4E70-A124-C5C8A05ED3CB}"/>
                    </a:ext>
                  </a:extLst>
                </p14:cNvPr>
                <p14:cNvContentPartPr/>
                <p14:nvPr/>
              </p14:nvContentPartPr>
              <p14:xfrm>
                <a:off x="5975193" y="3799346"/>
                <a:ext cx="114480" cy="214920"/>
              </p14:xfrm>
            </p:contentPart>
          </mc:Choice>
          <mc:Fallback xmlns=""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93E6F5CA-9456-4E70-A124-C5C8A05ED3CB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966553" y="3790346"/>
                  <a:ext cx="132120" cy="232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25404E03-0ADA-4FFC-A7B6-9B5F5B6F5BA0}"/>
              </a:ext>
            </a:extLst>
          </p:cNvPr>
          <p:cNvGrpSpPr/>
          <p:nvPr/>
        </p:nvGrpSpPr>
        <p:grpSpPr>
          <a:xfrm>
            <a:off x="7725873" y="3761906"/>
            <a:ext cx="226080" cy="235440"/>
            <a:chOff x="7725873" y="3761906"/>
            <a:chExt cx="226080" cy="235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13" name="Рукописный ввод 12">
                  <a:extLst>
                    <a:ext uri="{FF2B5EF4-FFF2-40B4-BE49-F238E27FC236}">
                      <a16:creationId xmlns:a16="http://schemas.microsoft.com/office/drawing/2014/main" id="{AB5BE6F2-BBBF-435A-AB5B-05C63BCCDAB3}"/>
                    </a:ext>
                  </a:extLst>
                </p14:cNvPr>
                <p14:cNvContentPartPr/>
                <p14:nvPr/>
              </p14:nvContentPartPr>
              <p14:xfrm>
                <a:off x="7725873" y="3761906"/>
                <a:ext cx="128160" cy="235440"/>
              </p14:xfrm>
            </p:contentPart>
          </mc:Choice>
          <mc:Fallback xmlns="">
            <p:pic>
              <p:nvPicPr>
                <p:cNvPr id="13" name="Рукописный ввод 12">
                  <a:extLst>
                    <a:ext uri="{FF2B5EF4-FFF2-40B4-BE49-F238E27FC236}">
                      <a16:creationId xmlns:a16="http://schemas.microsoft.com/office/drawing/2014/main" id="{AB5BE6F2-BBBF-435A-AB5B-05C63BCCDAB3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7716873" y="3752906"/>
                  <a:ext cx="14580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14" name="Рукописный ввод 13">
                  <a:extLst>
                    <a:ext uri="{FF2B5EF4-FFF2-40B4-BE49-F238E27FC236}">
                      <a16:creationId xmlns:a16="http://schemas.microsoft.com/office/drawing/2014/main" id="{EB090024-0467-4153-B2E2-5DD539397AF2}"/>
                    </a:ext>
                  </a:extLst>
                </p14:cNvPr>
                <p14:cNvContentPartPr/>
                <p14:nvPr/>
              </p14:nvContentPartPr>
              <p14:xfrm>
                <a:off x="7745673" y="3922466"/>
                <a:ext cx="206280" cy="20520"/>
              </p14:xfrm>
            </p:contentPart>
          </mc:Choice>
          <mc:Fallback xmlns="">
            <p:pic>
              <p:nvPicPr>
                <p:cNvPr id="14" name="Рукописный ввод 13">
                  <a:extLst>
                    <a:ext uri="{FF2B5EF4-FFF2-40B4-BE49-F238E27FC236}">
                      <a16:creationId xmlns:a16="http://schemas.microsoft.com/office/drawing/2014/main" id="{EB090024-0467-4153-B2E2-5DD539397AF2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7736673" y="3913466"/>
                  <a:ext cx="223920" cy="38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" name="Группа 40">
            <a:extLst>
              <a:ext uri="{FF2B5EF4-FFF2-40B4-BE49-F238E27FC236}">
                <a16:creationId xmlns:a16="http://schemas.microsoft.com/office/drawing/2014/main" id="{B8B8E7DF-F169-4296-9839-CD4381393BF5}"/>
              </a:ext>
            </a:extLst>
          </p:cNvPr>
          <p:cNvGrpSpPr/>
          <p:nvPr/>
        </p:nvGrpSpPr>
        <p:grpSpPr>
          <a:xfrm>
            <a:off x="8917833" y="3732386"/>
            <a:ext cx="1787040" cy="257400"/>
            <a:chOff x="8917833" y="3732386"/>
            <a:chExt cx="1787040" cy="257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8D5511CB-A3A0-4286-B0F4-3418096E4153}"/>
                    </a:ext>
                  </a:extLst>
                </p14:cNvPr>
                <p14:cNvContentPartPr/>
                <p14:nvPr/>
              </p14:nvContentPartPr>
              <p14:xfrm>
                <a:off x="8917833" y="3743186"/>
                <a:ext cx="113400" cy="19512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8D5511CB-A3A0-4286-B0F4-3418096E4153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8909193" y="3734546"/>
                  <a:ext cx="13104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AAD7E0F0-F039-4BE9-8FCB-E70A9E44D406}"/>
                    </a:ext>
                  </a:extLst>
                </p14:cNvPr>
                <p14:cNvContentPartPr/>
                <p14:nvPr/>
              </p14:nvContentPartPr>
              <p14:xfrm>
                <a:off x="9061113" y="3779186"/>
                <a:ext cx="64440" cy="14292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AAD7E0F0-F039-4BE9-8FCB-E70A9E44D406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9052473" y="3770546"/>
                  <a:ext cx="82080" cy="160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924FA928-45C8-4DDE-86CC-1A6BF4E378BB}"/>
                    </a:ext>
                  </a:extLst>
                </p14:cNvPr>
                <p14:cNvContentPartPr/>
                <p14:nvPr/>
              </p14:nvContentPartPr>
              <p14:xfrm>
                <a:off x="9103593" y="3751826"/>
                <a:ext cx="82440" cy="4032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924FA928-45C8-4DDE-86CC-1A6BF4E378B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9094953" y="3742826"/>
                  <a:ext cx="100080" cy="5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ED9DF871-F259-4B37-9123-9A878CA4E610}"/>
                    </a:ext>
                  </a:extLst>
                </p14:cNvPr>
                <p14:cNvContentPartPr/>
                <p14:nvPr/>
              </p14:nvContentPartPr>
              <p14:xfrm>
                <a:off x="9143913" y="3759746"/>
                <a:ext cx="103320" cy="165240"/>
              </p14:xfrm>
            </p:contentPart>
          </mc:Choice>
          <mc:Fallback xmlns=""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ED9DF871-F259-4B37-9123-9A878CA4E61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134913" y="3750746"/>
                  <a:ext cx="120960" cy="18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C913D16E-79D9-4B72-B40C-6EE10ADF4932}"/>
                    </a:ext>
                  </a:extLst>
                </p14:cNvPr>
                <p14:cNvContentPartPr/>
                <p14:nvPr/>
              </p14:nvContentPartPr>
              <p14:xfrm>
                <a:off x="9338673" y="3798986"/>
                <a:ext cx="5760" cy="11880"/>
              </p14:xfrm>
            </p:contentPart>
          </mc:Choice>
          <mc:Fallback xmlns=""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C913D16E-79D9-4B72-B40C-6EE10ADF493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330033" y="3789986"/>
                  <a:ext cx="23400" cy="29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21" name="Рукописный ввод 20">
                  <a:extLst>
                    <a:ext uri="{FF2B5EF4-FFF2-40B4-BE49-F238E27FC236}">
                      <a16:creationId xmlns:a16="http://schemas.microsoft.com/office/drawing/2014/main" id="{E6BE4E8F-5B2C-4E81-8166-FEC3A08ED005}"/>
                    </a:ext>
                  </a:extLst>
                </p14:cNvPr>
                <p14:cNvContentPartPr/>
                <p14:nvPr/>
              </p14:nvContentPartPr>
              <p14:xfrm>
                <a:off x="9322833" y="3869546"/>
                <a:ext cx="11880" cy="14760"/>
              </p14:xfrm>
            </p:contentPart>
          </mc:Choice>
          <mc:Fallback xmlns="">
            <p:pic>
              <p:nvPicPr>
                <p:cNvPr id="21" name="Рукописный ввод 20">
                  <a:extLst>
                    <a:ext uri="{FF2B5EF4-FFF2-40B4-BE49-F238E27FC236}">
                      <a16:creationId xmlns:a16="http://schemas.microsoft.com/office/drawing/2014/main" id="{E6BE4E8F-5B2C-4E81-8166-FEC3A08ED005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313833" y="3860546"/>
                  <a:ext cx="29520" cy="3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22" name="Рукописный ввод 21">
                  <a:extLst>
                    <a:ext uri="{FF2B5EF4-FFF2-40B4-BE49-F238E27FC236}">
                      <a16:creationId xmlns:a16="http://schemas.microsoft.com/office/drawing/2014/main" id="{71783059-38EB-43D9-999F-CABB213A243E}"/>
                    </a:ext>
                  </a:extLst>
                </p14:cNvPr>
                <p14:cNvContentPartPr/>
                <p14:nvPr/>
              </p14:nvContentPartPr>
              <p14:xfrm>
                <a:off x="9411753" y="3783506"/>
                <a:ext cx="52200" cy="129600"/>
              </p14:xfrm>
            </p:contentPart>
          </mc:Choice>
          <mc:Fallback xmlns="">
            <p:pic>
              <p:nvPicPr>
                <p:cNvPr id="22" name="Рукописный ввод 21">
                  <a:extLst>
                    <a:ext uri="{FF2B5EF4-FFF2-40B4-BE49-F238E27FC236}">
                      <a16:creationId xmlns:a16="http://schemas.microsoft.com/office/drawing/2014/main" id="{71783059-38EB-43D9-999F-CABB213A243E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402753" y="3774506"/>
                  <a:ext cx="6984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5E0577F8-52AC-4076-A545-850FC953B56C}"/>
                    </a:ext>
                  </a:extLst>
                </p14:cNvPr>
                <p14:cNvContentPartPr/>
                <p14:nvPr/>
              </p14:nvContentPartPr>
              <p14:xfrm>
                <a:off x="9493473" y="3797546"/>
                <a:ext cx="90720" cy="126360"/>
              </p14:xfrm>
            </p:contentPart>
          </mc:Choice>
          <mc:Fallback xmlns=""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5E0577F8-52AC-4076-A545-850FC953B56C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484473" y="3788546"/>
                  <a:ext cx="10836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690EF6EF-59C7-40CC-B3EA-C1DBDA81A985}"/>
                    </a:ext>
                  </a:extLst>
                </p14:cNvPr>
                <p14:cNvContentPartPr/>
                <p14:nvPr/>
              </p14:nvContentPartPr>
              <p14:xfrm>
                <a:off x="9621993" y="3789986"/>
                <a:ext cx="95400" cy="135000"/>
              </p14:xfrm>
            </p:contentPart>
          </mc:Choice>
          <mc:Fallback xmlns=""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690EF6EF-59C7-40CC-B3EA-C1DBDA81A985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612993" y="3781346"/>
                  <a:ext cx="113040" cy="15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FE698009-7B3F-4D3E-8B8A-CA1DECFE82FB}"/>
                    </a:ext>
                  </a:extLst>
                </p14:cNvPr>
                <p14:cNvContentPartPr/>
                <p14:nvPr/>
              </p14:nvContentPartPr>
              <p14:xfrm>
                <a:off x="9782193" y="3849386"/>
                <a:ext cx="10080" cy="19440"/>
              </p14:xfrm>
            </p:contentPart>
          </mc:Choice>
          <mc:Fallback xmlns=""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FE698009-7B3F-4D3E-8B8A-CA1DECFE82FB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773553" y="3840386"/>
                  <a:ext cx="2772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381CE4F6-DCAA-41BC-93CF-D8A84A566125}"/>
                    </a:ext>
                  </a:extLst>
                </p14:cNvPr>
                <p14:cNvContentPartPr/>
                <p14:nvPr/>
              </p14:nvContentPartPr>
              <p14:xfrm>
                <a:off x="9858153" y="3753626"/>
                <a:ext cx="101160" cy="180360"/>
              </p14:xfrm>
            </p:contentPart>
          </mc:Choice>
          <mc:Fallback xmlns=""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381CE4F6-DCAA-41BC-93CF-D8A84A566125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849153" y="3744986"/>
                  <a:ext cx="118800" cy="19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9354B574-6FAF-48B4-80C2-3983958A5F33}"/>
                    </a:ext>
                  </a:extLst>
                </p14:cNvPr>
                <p14:cNvContentPartPr/>
                <p14:nvPr/>
              </p14:nvContentPartPr>
              <p14:xfrm>
                <a:off x="9867873" y="3841826"/>
                <a:ext cx="107640" cy="19440"/>
              </p14:xfrm>
            </p:contentPart>
          </mc:Choice>
          <mc:Fallback xmlns=""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9354B574-6FAF-48B4-80C2-3983958A5F33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858873" y="3833186"/>
                  <a:ext cx="125280" cy="37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B9D0CB93-79B3-4A71-A906-09DC4A6C97A2}"/>
                    </a:ext>
                  </a:extLst>
                </p14:cNvPr>
                <p14:cNvContentPartPr/>
                <p14:nvPr/>
              </p14:nvContentPartPr>
              <p14:xfrm>
                <a:off x="10029513" y="3811946"/>
                <a:ext cx="64440" cy="8640"/>
              </p14:xfrm>
            </p:contentPart>
          </mc:Choice>
          <mc:Fallback xmlns=""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B9D0CB93-79B3-4A71-A906-09DC4A6C97A2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10020873" y="3802946"/>
                  <a:ext cx="8208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0044588B-F9C3-45A9-B788-7BF551493303}"/>
                    </a:ext>
                  </a:extLst>
                </p14:cNvPr>
                <p14:cNvContentPartPr/>
                <p14:nvPr/>
              </p14:nvContentPartPr>
              <p14:xfrm>
                <a:off x="10013673" y="3868106"/>
                <a:ext cx="122040" cy="7560"/>
              </p14:xfrm>
            </p:contentPart>
          </mc:Choice>
          <mc:Fallback xmlns=""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0044588B-F9C3-45A9-B788-7BF55149330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10004673" y="3859106"/>
                  <a:ext cx="139680" cy="2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74C65313-0682-43F3-82CD-88D0FDDFCD6B}"/>
                    </a:ext>
                  </a:extLst>
                </p14:cNvPr>
                <p14:cNvContentPartPr/>
                <p14:nvPr/>
              </p14:nvContentPartPr>
              <p14:xfrm>
                <a:off x="10196193" y="3732386"/>
                <a:ext cx="85680" cy="225000"/>
              </p14:xfrm>
            </p:contentPart>
          </mc:Choice>
          <mc:Fallback xmlns=""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74C65313-0682-43F3-82CD-88D0FDDFCD6B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187193" y="3723386"/>
                  <a:ext cx="103320" cy="242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8FE313BF-0766-48BF-81A6-27FE4542D1EC}"/>
                    </a:ext>
                  </a:extLst>
                </p14:cNvPr>
                <p14:cNvContentPartPr/>
                <p14:nvPr/>
              </p14:nvContentPartPr>
              <p14:xfrm>
                <a:off x="10322193" y="3733106"/>
                <a:ext cx="88200" cy="20520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8FE313BF-0766-48BF-81A6-27FE4542D1EC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313193" y="3724106"/>
                  <a:ext cx="105840" cy="22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AD93757F-BE37-48BD-B813-9D9791C8E19D}"/>
                    </a:ext>
                  </a:extLst>
                </p14:cNvPr>
                <p14:cNvContentPartPr/>
                <p14:nvPr/>
              </p14:nvContentPartPr>
              <p14:xfrm>
                <a:off x="10301673" y="3851186"/>
                <a:ext cx="107640" cy="8280"/>
              </p14:xfrm>
            </p:contentPart>
          </mc:Choice>
          <mc:Fallback xmlns=""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AD93757F-BE37-48BD-B813-9D9791C8E19D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293033" y="3842546"/>
                  <a:ext cx="12528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2D5B1DE7-0613-4AB3-BC6E-B6C6F3756315}"/>
                    </a:ext>
                  </a:extLst>
                </p14:cNvPr>
                <p14:cNvContentPartPr/>
                <p14:nvPr/>
              </p14:nvContentPartPr>
              <p14:xfrm>
                <a:off x="10395273" y="3877466"/>
                <a:ext cx="25200" cy="86400"/>
              </p14:xfrm>
            </p:contentPart>
          </mc:Choice>
          <mc:Fallback xmlns=""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2D5B1DE7-0613-4AB3-BC6E-B6C6F3756315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386633" y="3868466"/>
                  <a:ext cx="42840" cy="104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F5E3BF7D-0B77-4ED5-90CE-689AB50CEAB0}"/>
                    </a:ext>
                  </a:extLst>
                </p14:cNvPr>
                <p14:cNvContentPartPr/>
                <p14:nvPr/>
              </p14:nvContentPartPr>
              <p14:xfrm>
                <a:off x="10467273" y="3746066"/>
                <a:ext cx="113760" cy="204480"/>
              </p14:xfrm>
            </p:contentPart>
          </mc:Choice>
          <mc:Fallback xmlns=""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F5E3BF7D-0B77-4ED5-90CE-689AB50CEAB0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0458273" y="3737066"/>
                  <a:ext cx="13140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D2664277-27AE-4972-AEA3-A2C5795B74D3}"/>
                    </a:ext>
                  </a:extLst>
                </p14:cNvPr>
                <p14:cNvContentPartPr/>
                <p14:nvPr/>
              </p14:nvContentPartPr>
              <p14:xfrm>
                <a:off x="10602633" y="3770186"/>
                <a:ext cx="78480" cy="127440"/>
              </p14:xfrm>
            </p:contentPart>
          </mc:Choice>
          <mc:Fallback xmlns=""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D2664277-27AE-4972-AEA3-A2C5795B74D3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593633" y="3761186"/>
                  <a:ext cx="96120" cy="145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D28B1EE1-1EC2-42DF-947D-4897CE93C843}"/>
                    </a:ext>
                  </a:extLst>
                </p14:cNvPr>
                <p14:cNvContentPartPr/>
                <p14:nvPr/>
              </p14:nvContentPartPr>
              <p14:xfrm>
                <a:off x="10617393" y="3798986"/>
                <a:ext cx="87480" cy="190800"/>
              </p14:xfrm>
            </p:contentPart>
          </mc:Choice>
          <mc:Fallback xmlns=""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D28B1EE1-1EC2-42DF-947D-4897CE93C843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0608393" y="3789986"/>
                  <a:ext cx="105120" cy="208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Группа 43">
            <a:extLst>
              <a:ext uri="{FF2B5EF4-FFF2-40B4-BE49-F238E27FC236}">
                <a16:creationId xmlns:a16="http://schemas.microsoft.com/office/drawing/2014/main" id="{4B6C0DDC-DDEA-49AA-9F90-E94BA02651E0}"/>
              </a:ext>
            </a:extLst>
          </p:cNvPr>
          <p:cNvGrpSpPr/>
          <p:nvPr/>
        </p:nvGrpSpPr>
        <p:grpSpPr>
          <a:xfrm>
            <a:off x="5756313" y="4614746"/>
            <a:ext cx="315720" cy="292320"/>
            <a:chOff x="5756313" y="4614746"/>
            <a:chExt cx="315720" cy="292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A8A64870-1777-4FF4-9334-B891D11DA544}"/>
                    </a:ext>
                  </a:extLst>
                </p14:cNvPr>
                <p14:cNvContentPartPr/>
                <p14:nvPr/>
              </p14:nvContentPartPr>
              <p14:xfrm>
                <a:off x="5756313" y="4625546"/>
                <a:ext cx="90000" cy="256680"/>
              </p14:xfrm>
            </p:contentPart>
          </mc:Choice>
          <mc:Fallback xmlns=""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A8A64870-1777-4FF4-9334-B891D11DA544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5747313" y="4616906"/>
                  <a:ext cx="10764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94882310-7FFD-42F4-A6E2-DB2D4FC435BE}"/>
                    </a:ext>
                  </a:extLst>
                </p14:cNvPr>
                <p14:cNvContentPartPr/>
                <p14:nvPr/>
              </p14:nvContentPartPr>
              <p14:xfrm>
                <a:off x="5917953" y="4614746"/>
                <a:ext cx="154080" cy="292320"/>
              </p14:xfrm>
            </p:contentPart>
          </mc:Choice>
          <mc:Fallback xmlns=""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94882310-7FFD-42F4-A6E2-DB2D4FC435BE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5909313" y="4606106"/>
                  <a:ext cx="171720" cy="309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8" name="Группа 47">
            <a:extLst>
              <a:ext uri="{FF2B5EF4-FFF2-40B4-BE49-F238E27FC236}">
                <a16:creationId xmlns:a16="http://schemas.microsoft.com/office/drawing/2014/main" id="{28435CB3-8426-498A-8D8A-AFB6B558ABAE}"/>
              </a:ext>
            </a:extLst>
          </p:cNvPr>
          <p:cNvGrpSpPr/>
          <p:nvPr/>
        </p:nvGrpSpPr>
        <p:grpSpPr>
          <a:xfrm>
            <a:off x="7636233" y="4585586"/>
            <a:ext cx="323280" cy="309960"/>
            <a:chOff x="7636233" y="4585586"/>
            <a:chExt cx="323280" cy="30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45" name="Рукописный ввод 44">
                  <a:extLst>
                    <a:ext uri="{FF2B5EF4-FFF2-40B4-BE49-F238E27FC236}">
                      <a16:creationId xmlns:a16="http://schemas.microsoft.com/office/drawing/2014/main" id="{98943B0C-FE25-4CEC-AB99-AE8B49268266}"/>
                    </a:ext>
                  </a:extLst>
                </p14:cNvPr>
                <p14:cNvContentPartPr/>
                <p14:nvPr/>
              </p14:nvContentPartPr>
              <p14:xfrm>
                <a:off x="7636233" y="4585586"/>
                <a:ext cx="118800" cy="263880"/>
              </p14:xfrm>
            </p:contentPart>
          </mc:Choice>
          <mc:Fallback xmlns="">
            <p:pic>
              <p:nvPicPr>
                <p:cNvPr id="45" name="Рукописный ввод 44">
                  <a:extLst>
                    <a:ext uri="{FF2B5EF4-FFF2-40B4-BE49-F238E27FC236}">
                      <a16:creationId xmlns:a16="http://schemas.microsoft.com/office/drawing/2014/main" id="{98943B0C-FE25-4CEC-AB99-AE8B49268266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7627593" y="4576946"/>
                  <a:ext cx="136440" cy="28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2BACDB8F-FA00-44E6-B570-28BDCC4DDA91}"/>
                    </a:ext>
                  </a:extLst>
                </p14:cNvPr>
                <p14:cNvContentPartPr/>
                <p14:nvPr/>
              </p14:nvContentPartPr>
              <p14:xfrm>
                <a:off x="7832433" y="4592786"/>
                <a:ext cx="113760" cy="159120"/>
              </p14:xfrm>
            </p:contentPart>
          </mc:Choice>
          <mc:Fallback xmlns=""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2BACDB8F-FA00-44E6-B570-28BDCC4DDA91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7823433" y="4583786"/>
                  <a:ext cx="131400" cy="17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6E83C8DE-9BB6-4F0D-BF6C-A28B21772C94}"/>
                    </a:ext>
                  </a:extLst>
                </p14:cNvPr>
                <p14:cNvContentPartPr/>
                <p14:nvPr/>
              </p14:nvContentPartPr>
              <p14:xfrm>
                <a:off x="7893273" y="4641386"/>
                <a:ext cx="66240" cy="254160"/>
              </p14:xfrm>
            </p:contentPart>
          </mc:Choice>
          <mc:Fallback xmlns=""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6E83C8DE-9BB6-4F0D-BF6C-A28B21772C94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7884633" y="4632386"/>
                  <a:ext cx="83880" cy="271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15" name="Группа 114">
            <a:extLst>
              <a:ext uri="{FF2B5EF4-FFF2-40B4-BE49-F238E27FC236}">
                <a16:creationId xmlns:a16="http://schemas.microsoft.com/office/drawing/2014/main" id="{05927B7D-DD1D-46C5-99E3-37CAD496C472}"/>
              </a:ext>
            </a:extLst>
          </p:cNvPr>
          <p:cNvGrpSpPr/>
          <p:nvPr/>
        </p:nvGrpSpPr>
        <p:grpSpPr>
          <a:xfrm>
            <a:off x="9251913" y="4608266"/>
            <a:ext cx="734400" cy="290880"/>
            <a:chOff x="9251913" y="4608266"/>
            <a:chExt cx="734400" cy="29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7">
              <p14:nvContentPartPr>
                <p14:cNvPr id="78" name="Рукописный ввод 77">
                  <a:extLst>
                    <a:ext uri="{FF2B5EF4-FFF2-40B4-BE49-F238E27FC236}">
                      <a16:creationId xmlns:a16="http://schemas.microsoft.com/office/drawing/2014/main" id="{79AC2E7A-EB0B-4B04-8112-EBD13B8CE570}"/>
                    </a:ext>
                  </a:extLst>
                </p14:cNvPr>
                <p14:cNvContentPartPr/>
                <p14:nvPr/>
              </p14:nvContentPartPr>
              <p14:xfrm>
                <a:off x="9251913" y="4649306"/>
                <a:ext cx="98280" cy="209880"/>
              </p14:xfrm>
            </p:contentPart>
          </mc:Choice>
          <mc:Fallback xmlns="">
            <p:pic>
              <p:nvPicPr>
                <p:cNvPr id="78" name="Рукописный ввод 77">
                  <a:extLst>
                    <a:ext uri="{FF2B5EF4-FFF2-40B4-BE49-F238E27FC236}">
                      <a16:creationId xmlns:a16="http://schemas.microsoft.com/office/drawing/2014/main" id="{79AC2E7A-EB0B-4B04-8112-EBD13B8CE570}"/>
                    </a:ext>
                  </a:extLst>
                </p:cNvPr>
                <p:cNvPicPr/>
                <p:nvPr/>
              </p:nvPicPr>
              <p:blipFill>
                <a:blip r:embed="rId98"/>
                <a:stretch>
                  <a:fillRect/>
                </a:stretch>
              </p:blipFill>
              <p:spPr>
                <a:xfrm>
                  <a:off x="9243273" y="4640666"/>
                  <a:ext cx="115920" cy="22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9">
              <p14:nvContentPartPr>
                <p14:cNvPr id="83" name="Рукописный ввод 82">
                  <a:extLst>
                    <a:ext uri="{FF2B5EF4-FFF2-40B4-BE49-F238E27FC236}">
                      <a16:creationId xmlns:a16="http://schemas.microsoft.com/office/drawing/2014/main" id="{70D18B1E-E3F6-477F-B80A-97B073C5BAC8}"/>
                    </a:ext>
                  </a:extLst>
                </p14:cNvPr>
                <p14:cNvContentPartPr/>
                <p14:nvPr/>
              </p14:nvContentPartPr>
              <p14:xfrm>
                <a:off x="9400593" y="4633466"/>
                <a:ext cx="122760" cy="218520"/>
              </p14:xfrm>
            </p:contentPart>
          </mc:Choice>
          <mc:Fallback xmlns="">
            <p:pic>
              <p:nvPicPr>
                <p:cNvPr id="83" name="Рукописный ввод 82">
                  <a:extLst>
                    <a:ext uri="{FF2B5EF4-FFF2-40B4-BE49-F238E27FC236}">
                      <a16:creationId xmlns:a16="http://schemas.microsoft.com/office/drawing/2014/main" id="{70D18B1E-E3F6-477F-B80A-97B073C5BAC8}"/>
                    </a:ext>
                  </a:extLst>
                </p:cNvPr>
                <p:cNvPicPr/>
                <p:nvPr/>
              </p:nvPicPr>
              <p:blipFill>
                <a:blip r:embed="rId100"/>
                <a:stretch>
                  <a:fillRect/>
                </a:stretch>
              </p:blipFill>
              <p:spPr>
                <a:xfrm>
                  <a:off x="9391953" y="4624826"/>
                  <a:ext cx="140400" cy="23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1">
              <p14:nvContentPartPr>
                <p14:cNvPr id="110" name="Рукописный ввод 109">
                  <a:extLst>
                    <a:ext uri="{FF2B5EF4-FFF2-40B4-BE49-F238E27FC236}">
                      <a16:creationId xmlns:a16="http://schemas.microsoft.com/office/drawing/2014/main" id="{F3351ACD-4257-48DB-8CF8-7B52EC190295}"/>
                    </a:ext>
                  </a:extLst>
                </p14:cNvPr>
                <p14:cNvContentPartPr/>
                <p14:nvPr/>
              </p14:nvContentPartPr>
              <p14:xfrm>
                <a:off x="9415353" y="4767026"/>
                <a:ext cx="132480" cy="10440"/>
              </p14:xfrm>
            </p:contentPart>
          </mc:Choice>
          <mc:Fallback xmlns="">
            <p:pic>
              <p:nvPicPr>
                <p:cNvPr id="110" name="Рукописный ввод 109">
                  <a:extLst>
                    <a:ext uri="{FF2B5EF4-FFF2-40B4-BE49-F238E27FC236}">
                      <a16:creationId xmlns:a16="http://schemas.microsoft.com/office/drawing/2014/main" id="{F3351ACD-4257-48DB-8CF8-7B52EC190295}"/>
                    </a:ext>
                  </a:extLst>
                </p:cNvPr>
                <p:cNvPicPr/>
                <p:nvPr/>
              </p:nvPicPr>
              <p:blipFill>
                <a:blip r:embed="rId102"/>
                <a:stretch>
                  <a:fillRect/>
                </a:stretch>
              </p:blipFill>
              <p:spPr>
                <a:xfrm>
                  <a:off x="9406713" y="4758386"/>
                  <a:ext cx="150120" cy="28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3">
              <p14:nvContentPartPr>
                <p14:cNvPr id="111" name="Рукописный ввод 110">
                  <a:extLst>
                    <a:ext uri="{FF2B5EF4-FFF2-40B4-BE49-F238E27FC236}">
                      <a16:creationId xmlns:a16="http://schemas.microsoft.com/office/drawing/2014/main" id="{E57D7B18-2D97-4DDF-8A00-D945257F2176}"/>
                    </a:ext>
                  </a:extLst>
                </p14:cNvPr>
                <p14:cNvContentPartPr/>
                <p14:nvPr/>
              </p14:nvContentPartPr>
              <p14:xfrm>
                <a:off x="9587073" y="4797986"/>
                <a:ext cx="17640" cy="101160"/>
              </p14:xfrm>
            </p:contentPart>
          </mc:Choice>
          <mc:Fallback xmlns="">
            <p:pic>
              <p:nvPicPr>
                <p:cNvPr id="111" name="Рукописный ввод 110">
                  <a:extLst>
                    <a:ext uri="{FF2B5EF4-FFF2-40B4-BE49-F238E27FC236}">
                      <a16:creationId xmlns:a16="http://schemas.microsoft.com/office/drawing/2014/main" id="{E57D7B18-2D97-4DDF-8A00-D945257F2176}"/>
                    </a:ext>
                  </a:extLst>
                </p:cNvPr>
                <p:cNvPicPr/>
                <p:nvPr/>
              </p:nvPicPr>
              <p:blipFill>
                <a:blip r:embed="rId104"/>
                <a:stretch>
                  <a:fillRect/>
                </a:stretch>
              </p:blipFill>
              <p:spPr>
                <a:xfrm>
                  <a:off x="9578073" y="4788986"/>
                  <a:ext cx="35280" cy="11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5">
              <p14:nvContentPartPr>
                <p14:cNvPr id="112" name="Рукописный ввод 111">
                  <a:extLst>
                    <a:ext uri="{FF2B5EF4-FFF2-40B4-BE49-F238E27FC236}">
                      <a16:creationId xmlns:a16="http://schemas.microsoft.com/office/drawing/2014/main" id="{F9BB3DDA-4773-4EB6-8FDA-7E495AE8627B}"/>
                    </a:ext>
                  </a:extLst>
                </p14:cNvPr>
                <p14:cNvContentPartPr/>
                <p14:nvPr/>
              </p14:nvContentPartPr>
              <p14:xfrm>
                <a:off x="9703353" y="4608266"/>
                <a:ext cx="91080" cy="222120"/>
              </p14:xfrm>
            </p:contentPart>
          </mc:Choice>
          <mc:Fallback xmlns="">
            <p:pic>
              <p:nvPicPr>
                <p:cNvPr id="112" name="Рукописный ввод 111">
                  <a:extLst>
                    <a:ext uri="{FF2B5EF4-FFF2-40B4-BE49-F238E27FC236}">
                      <a16:creationId xmlns:a16="http://schemas.microsoft.com/office/drawing/2014/main" id="{F9BB3DDA-4773-4EB6-8FDA-7E495AE8627B}"/>
                    </a:ext>
                  </a:extLst>
                </p:cNvPr>
                <p:cNvPicPr/>
                <p:nvPr/>
              </p:nvPicPr>
              <p:blipFill>
                <a:blip r:embed="rId106"/>
                <a:stretch>
                  <a:fillRect/>
                </a:stretch>
              </p:blipFill>
              <p:spPr>
                <a:xfrm>
                  <a:off x="9694713" y="4599266"/>
                  <a:ext cx="108720" cy="23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7">
              <p14:nvContentPartPr>
                <p14:cNvPr id="113" name="Рукописный ввод 112">
                  <a:extLst>
                    <a:ext uri="{FF2B5EF4-FFF2-40B4-BE49-F238E27FC236}">
                      <a16:creationId xmlns:a16="http://schemas.microsoft.com/office/drawing/2014/main" id="{EDC910A3-0823-4D09-947F-4E6548A72BE4}"/>
                    </a:ext>
                  </a:extLst>
                </p14:cNvPr>
                <p14:cNvContentPartPr/>
                <p14:nvPr/>
              </p14:nvContentPartPr>
              <p14:xfrm>
                <a:off x="9877953" y="4638506"/>
                <a:ext cx="82800" cy="152640"/>
              </p14:xfrm>
            </p:contentPart>
          </mc:Choice>
          <mc:Fallback xmlns="">
            <p:pic>
              <p:nvPicPr>
                <p:cNvPr id="113" name="Рукописный ввод 112">
                  <a:extLst>
                    <a:ext uri="{FF2B5EF4-FFF2-40B4-BE49-F238E27FC236}">
                      <a16:creationId xmlns:a16="http://schemas.microsoft.com/office/drawing/2014/main" id="{EDC910A3-0823-4D09-947F-4E6548A72BE4}"/>
                    </a:ext>
                  </a:extLst>
                </p:cNvPr>
                <p:cNvPicPr/>
                <p:nvPr/>
              </p:nvPicPr>
              <p:blipFill>
                <a:blip r:embed="rId108"/>
                <a:stretch>
                  <a:fillRect/>
                </a:stretch>
              </p:blipFill>
              <p:spPr>
                <a:xfrm>
                  <a:off x="9869313" y="4629506"/>
                  <a:ext cx="100440" cy="17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9">
              <p14:nvContentPartPr>
                <p14:cNvPr id="114" name="Рукописный ввод 113">
                  <a:extLst>
                    <a:ext uri="{FF2B5EF4-FFF2-40B4-BE49-F238E27FC236}">
                      <a16:creationId xmlns:a16="http://schemas.microsoft.com/office/drawing/2014/main" id="{AB3722FC-5C5A-4D71-854B-71DD5386DA10}"/>
                    </a:ext>
                  </a:extLst>
                </p14:cNvPr>
                <p14:cNvContentPartPr/>
                <p14:nvPr/>
              </p14:nvContentPartPr>
              <p14:xfrm>
                <a:off x="9945993" y="4689626"/>
                <a:ext cx="40320" cy="181440"/>
              </p14:xfrm>
            </p:contentPart>
          </mc:Choice>
          <mc:Fallback xmlns="">
            <p:pic>
              <p:nvPicPr>
                <p:cNvPr id="114" name="Рукописный ввод 113">
                  <a:extLst>
                    <a:ext uri="{FF2B5EF4-FFF2-40B4-BE49-F238E27FC236}">
                      <a16:creationId xmlns:a16="http://schemas.microsoft.com/office/drawing/2014/main" id="{AB3722FC-5C5A-4D71-854B-71DD5386DA10}"/>
                    </a:ext>
                  </a:extLst>
                </p:cNvPr>
                <p:cNvPicPr/>
                <p:nvPr/>
              </p:nvPicPr>
              <p:blipFill>
                <a:blip r:embed="rId110"/>
                <a:stretch>
                  <a:fillRect/>
                </a:stretch>
              </p:blipFill>
              <p:spPr>
                <a:xfrm>
                  <a:off x="9937353" y="4680626"/>
                  <a:ext cx="57960" cy="19908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BA7C7D38-6C04-47B2-93D7-15832C318331}"/>
              </a:ext>
            </a:extLst>
          </p:cNvPr>
          <p:cNvSpPr txBox="1"/>
          <p:nvPr/>
        </p:nvSpPr>
        <p:spPr>
          <a:xfrm>
            <a:off x="6089673" y="6252890"/>
            <a:ext cx="4232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Ответ: 21 кг сухих фруктов</a:t>
            </a:r>
          </a:p>
        </p:txBody>
      </p:sp>
    </p:spTree>
    <p:extLst>
      <p:ext uri="{BB962C8B-B14F-4D97-AF65-F5344CB8AC3E}">
        <p14:creationId xmlns:p14="http://schemas.microsoft.com/office/powerpoint/2010/main" val="4098342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>
            <a:extLst>
              <a:ext uri="{FF2B5EF4-FFF2-40B4-BE49-F238E27FC236}">
                <a16:creationId xmlns:a16="http://schemas.microsoft.com/office/drawing/2014/main" id="{48668E8A-12C4-4E3E-BCA3-4D8B81B7B6F6}"/>
              </a:ext>
            </a:extLst>
          </p:cNvPr>
          <p:cNvSpPr txBox="1"/>
          <p:nvPr/>
        </p:nvSpPr>
        <p:spPr>
          <a:xfrm>
            <a:off x="1040845" y="22303"/>
            <a:ext cx="9865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0" i="0" dirty="0">
                <a:solidFill>
                  <a:schemeClr val="accent1">
                    <a:lumMod val="50000"/>
                  </a:schemeClr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</a:rPr>
              <a:t>Изюм получается в процессе сушки винограда. Сколько килограммов винограда потребуется для получения 16 килограммов изюма, если виноград содержит 90% воды, а изюм содержит 5% воды?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A8F4858-FC8E-4098-B6A8-0C6F6B64D189}"/>
              </a:ext>
            </a:extLst>
          </p:cNvPr>
          <p:cNvSpPr/>
          <p:nvPr/>
        </p:nvSpPr>
        <p:spPr>
          <a:xfrm>
            <a:off x="3619353" y="3657436"/>
            <a:ext cx="3509419" cy="6356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8" name="Группа 107">
            <a:extLst>
              <a:ext uri="{FF2B5EF4-FFF2-40B4-BE49-F238E27FC236}">
                <a16:creationId xmlns:a16="http://schemas.microsoft.com/office/drawing/2014/main" id="{B136F295-98D6-4291-8E15-B2DCC66B7746}"/>
              </a:ext>
            </a:extLst>
          </p:cNvPr>
          <p:cNvGrpSpPr/>
          <p:nvPr/>
        </p:nvGrpSpPr>
        <p:grpSpPr>
          <a:xfrm>
            <a:off x="4126233" y="3833186"/>
            <a:ext cx="1122480" cy="280440"/>
            <a:chOff x="4126233" y="3833186"/>
            <a:chExt cx="1122480" cy="280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14:cNvPr>
                <p14:cNvContentPartPr/>
                <p14:nvPr/>
              </p14:nvContentPartPr>
              <p14:xfrm>
                <a:off x="4136673" y="3849386"/>
                <a:ext cx="104760" cy="210960"/>
              </p14:xfrm>
            </p:contentPart>
          </mc:Choice>
          <mc:Fallback xmlns=""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1CF7D975-7B7E-491F-9A01-51C6D1C5D77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127704" y="3840386"/>
                  <a:ext cx="122340" cy="228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14:cNvPr>
                <p14:cNvContentPartPr/>
                <p14:nvPr/>
              </p14:nvContentPartPr>
              <p14:xfrm>
                <a:off x="4126233" y="3985826"/>
                <a:ext cx="115560" cy="27000"/>
              </p14:xfrm>
            </p:contentPart>
          </mc:Choice>
          <mc:Fallback xmlns="">
            <p:pic>
              <p:nvPicPr>
                <p:cNvPr id="99" name="Рукописный ввод 98">
                  <a:extLst>
                    <a:ext uri="{FF2B5EF4-FFF2-40B4-BE49-F238E27FC236}">
                      <a16:creationId xmlns:a16="http://schemas.microsoft.com/office/drawing/2014/main" id="{0A0B134B-B23D-4588-A2AC-40A590A7AA43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117233" y="3976826"/>
                  <a:ext cx="133200" cy="44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14:cNvPr>
                <p14:cNvContentPartPr/>
                <p14:nvPr/>
              </p14:nvContentPartPr>
              <p14:xfrm>
                <a:off x="4270953" y="3877826"/>
                <a:ext cx="140040" cy="186120"/>
              </p14:xfrm>
            </p:contentPart>
          </mc:Choice>
          <mc:Fallback xmlns="">
            <p:pic>
              <p:nvPicPr>
                <p:cNvPr id="100" name="Рукописный ввод 99">
                  <a:extLst>
                    <a:ext uri="{FF2B5EF4-FFF2-40B4-BE49-F238E27FC236}">
                      <a16:creationId xmlns:a16="http://schemas.microsoft.com/office/drawing/2014/main" id="{9CEEADDF-14C7-452F-A2A6-9E82CE4D787A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61953" y="3868843"/>
                  <a:ext cx="157680" cy="2037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14:cNvPr>
                <p14:cNvContentPartPr/>
                <p14:nvPr/>
              </p14:nvContentPartPr>
              <p14:xfrm>
                <a:off x="4537713" y="3949466"/>
                <a:ext cx="9360" cy="33120"/>
              </p14:xfrm>
            </p:contentPart>
          </mc:Choice>
          <mc:Fallback xmlns="">
            <p:pic>
              <p:nvPicPr>
                <p:cNvPr id="101" name="Рукописный ввод 100">
                  <a:extLst>
                    <a:ext uri="{FF2B5EF4-FFF2-40B4-BE49-F238E27FC236}">
                      <a16:creationId xmlns:a16="http://schemas.microsoft.com/office/drawing/2014/main" id="{869C1E6A-D12A-4E52-AA47-C2C7CCEAD0F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28713" y="3940466"/>
                  <a:ext cx="27000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14:cNvPr>
                <p14:cNvContentPartPr/>
                <p14:nvPr/>
              </p14:nvContentPartPr>
              <p14:xfrm>
                <a:off x="4649673" y="3849386"/>
                <a:ext cx="108000" cy="163440"/>
              </p14:xfrm>
            </p:contentPart>
          </mc:Choice>
          <mc:Fallback xmlns="">
            <p:pic>
              <p:nvPicPr>
                <p:cNvPr id="102" name="Рукописный ввод 101">
                  <a:extLst>
                    <a:ext uri="{FF2B5EF4-FFF2-40B4-BE49-F238E27FC236}">
                      <a16:creationId xmlns:a16="http://schemas.microsoft.com/office/drawing/2014/main" id="{27FEBF53-4B95-4C7B-8F8D-D5AADD423C9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0703" y="3840386"/>
                  <a:ext cx="125581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14:cNvPr>
                <p14:cNvContentPartPr/>
                <p14:nvPr/>
              </p14:nvContentPartPr>
              <p14:xfrm>
                <a:off x="4801953" y="3993026"/>
                <a:ext cx="13320" cy="120600"/>
              </p14:xfrm>
            </p:contentPart>
          </mc:Choice>
          <mc:Fallback xmlns=""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BCA3B9C1-3E56-4321-A57E-1D70CD601593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792953" y="3984026"/>
                  <a:ext cx="30960" cy="13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14:cNvPr>
                <p14:cNvContentPartPr/>
                <p14:nvPr/>
              </p14:nvContentPartPr>
              <p14:xfrm>
                <a:off x="4895913" y="3833186"/>
                <a:ext cx="127080" cy="230400"/>
              </p14:xfrm>
            </p:contentPart>
          </mc:Choice>
          <mc:Fallback xmlns=""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BCCA10ED-3034-4E5C-AF6C-EAB9D2C7EF6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886913" y="3824186"/>
                  <a:ext cx="144720" cy="24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14:cNvPr>
                <p14:cNvContentPartPr/>
                <p14:nvPr/>
              </p14:nvContentPartPr>
              <p14:xfrm>
                <a:off x="4908513" y="3954146"/>
                <a:ext cx="144360" cy="33120"/>
              </p14:xfrm>
            </p:contentPart>
          </mc:Choice>
          <mc:Fallback xmlns=""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E28BA544-C7E5-4229-A866-646ED891A0B2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899535" y="3945146"/>
                  <a:ext cx="161956" cy="5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14:cNvPr>
                <p14:cNvContentPartPr/>
                <p14:nvPr/>
              </p14:nvContentPartPr>
              <p14:xfrm>
                <a:off x="5165913" y="3905546"/>
                <a:ext cx="69120" cy="9000"/>
              </p14:xfrm>
            </p:contentPart>
          </mc:Choice>
          <mc:Fallback xmlns=""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70087269-91F8-47CB-8C08-D5825A28F07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156913" y="3896546"/>
                  <a:ext cx="86760" cy="2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14:cNvPr>
                <p14:cNvContentPartPr/>
                <p14:nvPr/>
              </p14:nvContentPartPr>
              <p14:xfrm>
                <a:off x="5158713" y="3970706"/>
                <a:ext cx="90000" cy="9360"/>
              </p14:xfrm>
            </p:contentPart>
          </mc:Choice>
          <mc:Fallback xmlns=""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3FF952B4-893D-491B-AD0A-88106C2A40FC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149713" y="3961706"/>
                  <a:ext cx="107640" cy="27000"/>
                </a:xfrm>
                <a:prstGeom prst="rect">
                  <a:avLst/>
                </a:prstGeom>
              </p:spPr>
            </p:pic>
          </mc:Fallback>
        </mc:AlternateContent>
      </p:grpSp>
      <p:graphicFrame>
        <p:nvGraphicFramePr>
          <p:cNvPr id="122" name="Таблица 121">
            <a:extLst>
              <a:ext uri="{FF2B5EF4-FFF2-40B4-BE49-F238E27FC236}">
                <a16:creationId xmlns:a16="http://schemas.microsoft.com/office/drawing/2014/main" id="{7AD5ECFF-A72A-4E62-8E30-17FF24EA4521}"/>
              </a:ext>
            </a:extLst>
          </p:cNvPr>
          <p:cNvGraphicFramePr>
            <a:graphicFrameLocks noGrp="1"/>
          </p:cNvGraphicFramePr>
          <p:nvPr/>
        </p:nvGraphicFramePr>
        <p:xfrm>
          <a:off x="1002325" y="1354096"/>
          <a:ext cx="9865095" cy="388100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800179223"/>
                    </a:ext>
                  </a:extLst>
                </a:gridCol>
                <a:gridCol w="1785798">
                  <a:extLst>
                    <a:ext uri="{9D8B030D-6E8A-4147-A177-3AD203B41FA5}">
                      <a16:colId xmlns:a16="http://schemas.microsoft.com/office/drawing/2014/main" val="311217904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3207827861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92125968"/>
                    </a:ext>
                  </a:extLst>
                </a:gridCol>
                <a:gridCol w="1973019">
                  <a:extLst>
                    <a:ext uri="{9D8B030D-6E8A-4147-A177-3AD203B41FA5}">
                      <a16:colId xmlns:a16="http://schemas.microsoft.com/office/drawing/2014/main" val="1810180002"/>
                    </a:ext>
                  </a:extLst>
                </a:gridCol>
              </a:tblGrid>
              <a:tr h="825568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Содержание, в %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Масса сухого вещества (мякоти),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кг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141223348"/>
                  </a:ext>
                </a:extLst>
              </a:tr>
              <a:tr h="1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Воды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Сухого вещества (мякоти)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2484748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Свежие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864320070"/>
                  </a:ext>
                </a:extLst>
              </a:tr>
              <a:tr h="8255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Высушенные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459" marR="68459" marT="0" marB="0"/>
                </a:tc>
                <a:extLst>
                  <a:ext uri="{0D108BD9-81ED-4DB2-BD59-A6C34878D82A}">
                    <a16:rowId xmlns:a16="http://schemas.microsoft.com/office/drawing/2014/main" val="4279679280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/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plcHide m:val="on"/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ru-RU" sz="32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15,24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sz="3200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%</m:t>
                            </m:r>
                          </m:e>
                        </m:mr>
                        <m:mr>
                          <m:e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ru-RU" sz="3200" i="1" smtClean="0">
                                <a:latin typeface="Cambria Math" panose="02040503050406030204" pitchFamily="18" charset="0"/>
                              </a:rPr>
                              <m:t>−100%</m:t>
                            </m:r>
                          </m:e>
                        </m:mr>
                      </m:m>
                    </m:oMath>
                  </m:oMathPara>
                </a14:m>
                <a:endParaRPr lang="ru-RU" sz="3200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BC9A057-EFB4-437A-9A06-7FF8E48119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52872" y="5805264"/>
                <a:ext cx="1797121" cy="850426"/>
              </a:xfrm>
              <a:prstGeom prst="rect">
                <a:avLst/>
              </a:prstGeom>
              <a:blipFill>
                <a:blip r:embed="rId23"/>
                <a:stretch>
                  <a:fillRect r="-261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/>
              <p:nvPr/>
            </p:nvSpPr>
            <p:spPr>
              <a:xfrm>
                <a:off x="6187403" y="5596956"/>
                <a:ext cx="399244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i="1" smtClean="0">
                          <a:latin typeface="Cambria Math" panose="02040503050406030204" pitchFamily="18" charset="0"/>
                        </a:rPr>
                        <m:t>=15,2⋅100:10=152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81FBC1E-48CF-40E0-A91F-7BA271D33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7403" y="5596956"/>
                <a:ext cx="3992440" cy="430887"/>
              </a:xfrm>
              <a:prstGeom prst="rect">
                <a:avLst/>
              </a:prstGeom>
              <a:blipFill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7E781BD9-849D-48FB-AD03-DFB5EE19FC43}"/>
              </a:ext>
            </a:extLst>
          </p:cNvPr>
          <p:cNvGrpSpPr/>
          <p:nvPr/>
        </p:nvGrpSpPr>
        <p:grpSpPr>
          <a:xfrm>
            <a:off x="3944433" y="3812306"/>
            <a:ext cx="149040" cy="245880"/>
            <a:chOff x="3944433" y="3812306"/>
            <a:chExt cx="149040" cy="245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3DB2E0D3-A954-4E29-8C6E-A43501290FE3}"/>
                    </a:ext>
                  </a:extLst>
                </p14:cNvPr>
                <p14:cNvContentPartPr/>
                <p14:nvPr/>
              </p14:nvContentPartPr>
              <p14:xfrm>
                <a:off x="3972873" y="3812306"/>
                <a:ext cx="95400" cy="230760"/>
              </p14:xfrm>
            </p:contentPart>
          </mc:Choice>
          <mc:Fallback xmlns=""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3DB2E0D3-A954-4E29-8C6E-A43501290FE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963873" y="3803306"/>
                  <a:ext cx="113040" cy="24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7" name="Рукописный ввод 26">
                  <a:extLst>
                    <a:ext uri="{FF2B5EF4-FFF2-40B4-BE49-F238E27FC236}">
                      <a16:creationId xmlns:a16="http://schemas.microsoft.com/office/drawing/2014/main" id="{062AB545-4693-4D06-8CCF-8FF6C768100A}"/>
                    </a:ext>
                  </a:extLst>
                </p14:cNvPr>
                <p14:cNvContentPartPr/>
                <p14:nvPr/>
              </p14:nvContentPartPr>
              <p14:xfrm>
                <a:off x="3944433" y="3841466"/>
                <a:ext cx="149040" cy="216720"/>
              </p14:xfrm>
            </p:contentPart>
          </mc:Choice>
          <mc:Fallback xmlns="">
            <p:pic>
              <p:nvPicPr>
                <p:cNvPr id="27" name="Рукописный ввод 26">
                  <a:extLst>
                    <a:ext uri="{FF2B5EF4-FFF2-40B4-BE49-F238E27FC236}">
                      <a16:creationId xmlns:a16="http://schemas.microsoft.com/office/drawing/2014/main" id="{062AB545-4693-4D06-8CCF-8FF6C768100A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935793" y="3832466"/>
                  <a:ext cx="166680" cy="2343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798D17CB-673B-4FB8-8C4A-6F5C4B15C84B}"/>
              </a:ext>
            </a:extLst>
          </p:cNvPr>
          <p:cNvGrpSpPr/>
          <p:nvPr/>
        </p:nvGrpSpPr>
        <p:grpSpPr>
          <a:xfrm>
            <a:off x="3761553" y="4637426"/>
            <a:ext cx="316800" cy="309240"/>
            <a:chOff x="3761553" y="4637426"/>
            <a:chExt cx="316800" cy="309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E57F665B-2209-476C-9417-8766AC7A6F63}"/>
                    </a:ext>
                  </a:extLst>
                </p14:cNvPr>
                <p14:cNvContentPartPr/>
                <p14:nvPr/>
              </p14:nvContentPartPr>
              <p14:xfrm>
                <a:off x="3761553" y="4637426"/>
                <a:ext cx="61920" cy="266040"/>
              </p14:xfrm>
            </p:contentPart>
          </mc:Choice>
          <mc:Fallback xmlns=""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E57F665B-2209-476C-9417-8766AC7A6F63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752913" y="4628426"/>
                  <a:ext cx="7956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2DE844D0-5388-4EFD-83E8-44D64F708A3D}"/>
                    </a:ext>
                  </a:extLst>
                </p14:cNvPr>
                <p14:cNvContentPartPr/>
                <p14:nvPr/>
              </p14:nvContentPartPr>
              <p14:xfrm>
                <a:off x="3906633" y="4637786"/>
                <a:ext cx="171720" cy="308880"/>
              </p14:xfrm>
            </p:contentPart>
          </mc:Choice>
          <mc:Fallback xmlns=""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2DE844D0-5388-4EFD-83E8-44D64F708A3D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897993" y="4628786"/>
                  <a:ext cx="189360" cy="326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5" name="Группа 54">
            <a:extLst>
              <a:ext uri="{FF2B5EF4-FFF2-40B4-BE49-F238E27FC236}">
                <a16:creationId xmlns:a16="http://schemas.microsoft.com/office/drawing/2014/main" id="{51345574-D374-4457-A3E4-3134105716FE}"/>
              </a:ext>
            </a:extLst>
          </p:cNvPr>
          <p:cNvGrpSpPr/>
          <p:nvPr/>
        </p:nvGrpSpPr>
        <p:grpSpPr>
          <a:xfrm>
            <a:off x="5679633" y="3811946"/>
            <a:ext cx="322560" cy="263520"/>
            <a:chOff x="5679633" y="3811946"/>
            <a:chExt cx="322560" cy="263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B5F2143B-C41C-4F51-970C-925B8D295434}"/>
                    </a:ext>
                  </a:extLst>
                </p14:cNvPr>
                <p14:cNvContentPartPr/>
                <p14:nvPr/>
              </p14:nvContentPartPr>
              <p14:xfrm>
                <a:off x="5679633" y="3811946"/>
                <a:ext cx="124560" cy="263520"/>
              </p14:xfrm>
            </p:contentPart>
          </mc:Choice>
          <mc:Fallback xmlns=""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B5F2143B-C41C-4F51-970C-925B8D295434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5670993" y="3802946"/>
                  <a:ext cx="142200" cy="281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54" name="Рукописный ввод 53">
                  <a:extLst>
                    <a:ext uri="{FF2B5EF4-FFF2-40B4-BE49-F238E27FC236}">
                      <a16:creationId xmlns:a16="http://schemas.microsoft.com/office/drawing/2014/main" id="{0C09D403-403F-4C0A-9436-7DB113D0694E}"/>
                    </a:ext>
                  </a:extLst>
                </p14:cNvPr>
                <p14:cNvContentPartPr/>
                <p14:nvPr/>
              </p14:nvContentPartPr>
              <p14:xfrm>
                <a:off x="5873673" y="3863426"/>
                <a:ext cx="128520" cy="175680"/>
              </p14:xfrm>
            </p:contentPart>
          </mc:Choice>
          <mc:Fallback xmlns="">
            <p:pic>
              <p:nvPicPr>
                <p:cNvPr id="54" name="Рукописный ввод 53">
                  <a:extLst>
                    <a:ext uri="{FF2B5EF4-FFF2-40B4-BE49-F238E27FC236}">
                      <a16:creationId xmlns:a16="http://schemas.microsoft.com/office/drawing/2014/main" id="{0C09D403-403F-4C0A-9436-7DB113D0694E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864673" y="3854426"/>
                  <a:ext cx="146160" cy="193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88676559-2762-4987-8F44-7B39F6F63ACC}"/>
              </a:ext>
            </a:extLst>
          </p:cNvPr>
          <p:cNvGrpSpPr/>
          <p:nvPr/>
        </p:nvGrpSpPr>
        <p:grpSpPr>
          <a:xfrm>
            <a:off x="7665393" y="3840026"/>
            <a:ext cx="300960" cy="223920"/>
            <a:chOff x="7665393" y="3840026"/>
            <a:chExt cx="300960" cy="223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F0271167-AE32-441E-BADA-3F2E469624DB}"/>
                    </a:ext>
                  </a:extLst>
                </p14:cNvPr>
                <p14:cNvContentPartPr/>
                <p14:nvPr/>
              </p14:nvContentPartPr>
              <p14:xfrm>
                <a:off x="7665393" y="3840026"/>
                <a:ext cx="46800" cy="213480"/>
              </p14:xfrm>
            </p:contentPart>
          </mc:Choice>
          <mc:Fallback xmlns=""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F0271167-AE32-441E-BADA-3F2E469624DB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7656753" y="3831026"/>
                  <a:ext cx="6444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0637076E-9DF3-4D2E-AAC5-502E6D6402E6}"/>
                    </a:ext>
                  </a:extLst>
                </p14:cNvPr>
                <p14:cNvContentPartPr/>
                <p14:nvPr/>
              </p14:nvContentPartPr>
              <p14:xfrm>
                <a:off x="7802553" y="3852626"/>
                <a:ext cx="163800" cy="211320"/>
              </p14:xfrm>
            </p:contentPart>
          </mc:Choice>
          <mc:Fallback xmlns=""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0637076E-9DF3-4D2E-AAC5-502E6D6402E6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7793553" y="3843626"/>
                  <a:ext cx="181440" cy="228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Группа 64">
            <a:extLst>
              <a:ext uri="{FF2B5EF4-FFF2-40B4-BE49-F238E27FC236}">
                <a16:creationId xmlns:a16="http://schemas.microsoft.com/office/drawing/2014/main" id="{EB56D3FD-4431-4893-8EA2-85996E1A1D57}"/>
              </a:ext>
            </a:extLst>
          </p:cNvPr>
          <p:cNvGrpSpPr/>
          <p:nvPr/>
        </p:nvGrpSpPr>
        <p:grpSpPr>
          <a:xfrm>
            <a:off x="5803113" y="4643186"/>
            <a:ext cx="170280" cy="270720"/>
            <a:chOff x="5803113" y="4643186"/>
            <a:chExt cx="170280" cy="270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E922F9FA-F9D7-455B-B8F5-5C0A6247C3FE}"/>
                    </a:ext>
                  </a:extLst>
                </p14:cNvPr>
                <p14:cNvContentPartPr/>
                <p14:nvPr/>
              </p14:nvContentPartPr>
              <p14:xfrm>
                <a:off x="5803113" y="4643186"/>
                <a:ext cx="119160" cy="270720"/>
              </p14:xfrm>
            </p:contentPart>
          </mc:Choice>
          <mc:Fallback xmlns=""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E922F9FA-F9D7-455B-B8F5-5C0A6247C3FE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794113" y="4634186"/>
                  <a:ext cx="136800" cy="288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C83C6386-F4FD-4A1D-ADB8-A9256308128C}"/>
                    </a:ext>
                  </a:extLst>
                </p14:cNvPr>
                <p14:cNvContentPartPr/>
                <p14:nvPr/>
              </p14:nvContentPartPr>
              <p14:xfrm>
                <a:off x="5833353" y="4643906"/>
                <a:ext cx="140040" cy="11520"/>
              </p14:xfrm>
            </p:contentPart>
          </mc:Choice>
          <mc:Fallback xmlns=""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C83C6386-F4FD-4A1D-ADB8-A9256308128C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824713" y="4635266"/>
                  <a:ext cx="157680" cy="291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4" name="Группа 63">
            <a:extLst>
              <a:ext uri="{FF2B5EF4-FFF2-40B4-BE49-F238E27FC236}">
                <a16:creationId xmlns:a16="http://schemas.microsoft.com/office/drawing/2014/main" id="{8ED3A844-09A2-4F71-8850-DF543E121943}"/>
              </a:ext>
            </a:extLst>
          </p:cNvPr>
          <p:cNvGrpSpPr/>
          <p:nvPr/>
        </p:nvGrpSpPr>
        <p:grpSpPr>
          <a:xfrm>
            <a:off x="7587273" y="4561466"/>
            <a:ext cx="409320" cy="275400"/>
            <a:chOff x="7587273" y="4561466"/>
            <a:chExt cx="409320" cy="275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A68A9868-7F68-4540-9B87-AAF909BD0C45}"/>
                    </a:ext>
                  </a:extLst>
                </p14:cNvPr>
                <p14:cNvContentPartPr/>
                <p14:nvPr/>
              </p14:nvContentPartPr>
              <p14:xfrm>
                <a:off x="7587273" y="4580546"/>
                <a:ext cx="105840" cy="256320"/>
              </p14:xfrm>
            </p:contentPart>
          </mc:Choice>
          <mc:Fallback xmlns=""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A68A9868-7F68-4540-9B87-AAF909BD0C45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7578273" y="4571906"/>
                  <a:ext cx="123480" cy="27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62" name="Рукописный ввод 61">
                  <a:extLst>
                    <a:ext uri="{FF2B5EF4-FFF2-40B4-BE49-F238E27FC236}">
                      <a16:creationId xmlns:a16="http://schemas.microsoft.com/office/drawing/2014/main" id="{756D738C-3E6F-43A9-B398-F16EE2AF9C39}"/>
                    </a:ext>
                  </a:extLst>
                </p14:cNvPr>
                <p14:cNvContentPartPr/>
                <p14:nvPr/>
              </p14:nvContentPartPr>
              <p14:xfrm>
                <a:off x="7824873" y="4588826"/>
                <a:ext cx="111960" cy="220320"/>
              </p14:xfrm>
            </p:contentPart>
          </mc:Choice>
          <mc:Fallback xmlns="">
            <p:pic>
              <p:nvPicPr>
                <p:cNvPr id="62" name="Рукописный ввод 61">
                  <a:extLst>
                    <a:ext uri="{FF2B5EF4-FFF2-40B4-BE49-F238E27FC236}">
                      <a16:creationId xmlns:a16="http://schemas.microsoft.com/office/drawing/2014/main" id="{756D738C-3E6F-43A9-B398-F16EE2AF9C39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7815873" y="4580186"/>
                  <a:ext cx="129600" cy="23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63" name="Рукописный ввод 62">
                  <a:extLst>
                    <a:ext uri="{FF2B5EF4-FFF2-40B4-BE49-F238E27FC236}">
                      <a16:creationId xmlns:a16="http://schemas.microsoft.com/office/drawing/2014/main" id="{E907E581-E003-4A8F-A6A2-E4A5628B885E}"/>
                    </a:ext>
                  </a:extLst>
                </p14:cNvPr>
                <p14:cNvContentPartPr/>
                <p14:nvPr/>
              </p14:nvContentPartPr>
              <p14:xfrm>
                <a:off x="7844313" y="4561466"/>
                <a:ext cx="152280" cy="39600"/>
              </p14:xfrm>
            </p:contentPart>
          </mc:Choice>
          <mc:Fallback xmlns="">
            <p:pic>
              <p:nvPicPr>
                <p:cNvPr id="63" name="Рукописный ввод 62">
                  <a:extLst>
                    <a:ext uri="{FF2B5EF4-FFF2-40B4-BE49-F238E27FC236}">
                      <a16:creationId xmlns:a16="http://schemas.microsoft.com/office/drawing/2014/main" id="{E907E581-E003-4A8F-A6A2-E4A5628B885E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7835673" y="4552826"/>
                  <a:ext cx="169920" cy="57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8" name="Группа 87">
            <a:extLst>
              <a:ext uri="{FF2B5EF4-FFF2-40B4-BE49-F238E27FC236}">
                <a16:creationId xmlns:a16="http://schemas.microsoft.com/office/drawing/2014/main" id="{6DCD856F-0A73-4387-BE19-0F21B5CD0B5E}"/>
              </a:ext>
            </a:extLst>
          </p:cNvPr>
          <p:cNvGrpSpPr/>
          <p:nvPr/>
        </p:nvGrpSpPr>
        <p:grpSpPr>
          <a:xfrm>
            <a:off x="8963193" y="4503146"/>
            <a:ext cx="1814400" cy="273600"/>
            <a:chOff x="8963193" y="4503146"/>
            <a:chExt cx="1814400" cy="273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66" name="Рукописный ввод 65">
                  <a:extLst>
                    <a:ext uri="{FF2B5EF4-FFF2-40B4-BE49-F238E27FC236}">
                      <a16:creationId xmlns:a16="http://schemas.microsoft.com/office/drawing/2014/main" id="{AF300986-2380-4A9B-9356-F803EDD5265C}"/>
                    </a:ext>
                  </a:extLst>
                </p14:cNvPr>
                <p14:cNvContentPartPr/>
                <p14:nvPr/>
              </p14:nvContentPartPr>
              <p14:xfrm>
                <a:off x="8963193" y="4522226"/>
                <a:ext cx="48960" cy="181800"/>
              </p14:xfrm>
            </p:contentPart>
          </mc:Choice>
          <mc:Fallback xmlns="">
            <p:pic>
              <p:nvPicPr>
                <p:cNvPr id="66" name="Рукописный ввод 65">
                  <a:extLst>
                    <a:ext uri="{FF2B5EF4-FFF2-40B4-BE49-F238E27FC236}">
                      <a16:creationId xmlns:a16="http://schemas.microsoft.com/office/drawing/2014/main" id="{AF300986-2380-4A9B-9356-F803EDD5265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8954553" y="4513586"/>
                  <a:ext cx="66600" cy="19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67" name="Рукописный ввод 66">
                  <a:extLst>
                    <a:ext uri="{FF2B5EF4-FFF2-40B4-BE49-F238E27FC236}">
                      <a16:creationId xmlns:a16="http://schemas.microsoft.com/office/drawing/2014/main" id="{75BD9443-56F7-425E-AF00-672F9CE0AD6A}"/>
                    </a:ext>
                  </a:extLst>
                </p14:cNvPr>
                <p14:cNvContentPartPr/>
                <p14:nvPr/>
              </p14:nvContentPartPr>
              <p14:xfrm>
                <a:off x="9059673" y="4524026"/>
                <a:ext cx="82080" cy="184320"/>
              </p14:xfrm>
            </p:contentPart>
          </mc:Choice>
          <mc:Fallback xmlns="">
            <p:pic>
              <p:nvPicPr>
                <p:cNvPr id="67" name="Рукописный ввод 66">
                  <a:extLst>
                    <a:ext uri="{FF2B5EF4-FFF2-40B4-BE49-F238E27FC236}">
                      <a16:creationId xmlns:a16="http://schemas.microsoft.com/office/drawing/2014/main" id="{75BD9443-56F7-425E-AF00-672F9CE0AD6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051033" y="4515386"/>
                  <a:ext cx="99720" cy="20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69" name="Рукописный ввод 68">
                  <a:extLst>
                    <a:ext uri="{FF2B5EF4-FFF2-40B4-BE49-F238E27FC236}">
                      <a16:creationId xmlns:a16="http://schemas.microsoft.com/office/drawing/2014/main" id="{3E41548D-729D-49E0-B650-ECBC3CF1B5CB}"/>
                    </a:ext>
                  </a:extLst>
                </p14:cNvPr>
                <p14:cNvContentPartPr/>
                <p14:nvPr/>
              </p14:nvContentPartPr>
              <p14:xfrm>
                <a:off x="9217713" y="4545986"/>
                <a:ext cx="360" cy="31320"/>
              </p14:xfrm>
            </p:contentPart>
          </mc:Choice>
          <mc:Fallback xmlns="">
            <p:pic>
              <p:nvPicPr>
                <p:cNvPr id="69" name="Рукописный ввод 68">
                  <a:extLst>
                    <a:ext uri="{FF2B5EF4-FFF2-40B4-BE49-F238E27FC236}">
                      <a16:creationId xmlns:a16="http://schemas.microsoft.com/office/drawing/2014/main" id="{3E41548D-729D-49E0-B650-ECBC3CF1B5CB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208713" y="4536986"/>
                  <a:ext cx="18000" cy="4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70" name="Рукописный ввод 69">
                  <a:extLst>
                    <a:ext uri="{FF2B5EF4-FFF2-40B4-BE49-F238E27FC236}">
                      <a16:creationId xmlns:a16="http://schemas.microsoft.com/office/drawing/2014/main" id="{A618DAE7-DA89-4545-8CFB-3251C387B18F}"/>
                    </a:ext>
                  </a:extLst>
                </p14:cNvPr>
                <p14:cNvContentPartPr/>
                <p14:nvPr/>
              </p14:nvContentPartPr>
              <p14:xfrm>
                <a:off x="9228513" y="4628426"/>
                <a:ext cx="16920" cy="30600"/>
              </p14:xfrm>
            </p:contentPart>
          </mc:Choice>
          <mc:Fallback xmlns="">
            <p:pic>
              <p:nvPicPr>
                <p:cNvPr id="70" name="Рукописный ввод 69">
                  <a:extLst>
                    <a:ext uri="{FF2B5EF4-FFF2-40B4-BE49-F238E27FC236}">
                      <a16:creationId xmlns:a16="http://schemas.microsoft.com/office/drawing/2014/main" id="{A618DAE7-DA89-4545-8CFB-3251C387B18F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219873" y="4619786"/>
                  <a:ext cx="34560" cy="4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71" name="Рукописный ввод 70">
                  <a:extLst>
                    <a:ext uri="{FF2B5EF4-FFF2-40B4-BE49-F238E27FC236}">
                      <a16:creationId xmlns:a16="http://schemas.microsoft.com/office/drawing/2014/main" id="{88F8449C-7527-4FCC-978A-4448B0FD578A}"/>
                    </a:ext>
                  </a:extLst>
                </p14:cNvPr>
                <p14:cNvContentPartPr/>
                <p14:nvPr/>
              </p14:nvContentPartPr>
              <p14:xfrm>
                <a:off x="9304473" y="4525106"/>
                <a:ext cx="29520" cy="147960"/>
              </p14:xfrm>
            </p:contentPart>
          </mc:Choice>
          <mc:Fallback xmlns="">
            <p:pic>
              <p:nvPicPr>
                <p:cNvPr id="71" name="Рукописный ввод 70">
                  <a:extLst>
                    <a:ext uri="{FF2B5EF4-FFF2-40B4-BE49-F238E27FC236}">
                      <a16:creationId xmlns:a16="http://schemas.microsoft.com/office/drawing/2014/main" id="{88F8449C-7527-4FCC-978A-4448B0FD578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295833" y="4516106"/>
                  <a:ext cx="47160" cy="165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72" name="Рукописный ввод 71">
                  <a:extLst>
                    <a:ext uri="{FF2B5EF4-FFF2-40B4-BE49-F238E27FC236}">
                      <a16:creationId xmlns:a16="http://schemas.microsoft.com/office/drawing/2014/main" id="{97CC1273-C874-490D-A88A-4F77AC5F80E2}"/>
                    </a:ext>
                  </a:extLst>
                </p14:cNvPr>
                <p14:cNvContentPartPr/>
                <p14:nvPr/>
              </p14:nvContentPartPr>
              <p14:xfrm>
                <a:off x="9379353" y="4553546"/>
                <a:ext cx="93960" cy="135360"/>
              </p14:xfrm>
            </p:contentPart>
          </mc:Choice>
          <mc:Fallback xmlns="">
            <p:pic>
              <p:nvPicPr>
                <p:cNvPr id="72" name="Рукописный ввод 71">
                  <a:extLst>
                    <a:ext uri="{FF2B5EF4-FFF2-40B4-BE49-F238E27FC236}">
                      <a16:creationId xmlns:a16="http://schemas.microsoft.com/office/drawing/2014/main" id="{97CC1273-C874-490D-A88A-4F77AC5F80E2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370713" y="4544906"/>
                  <a:ext cx="111600" cy="153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73" name="Рукописный ввод 72">
                  <a:extLst>
                    <a:ext uri="{FF2B5EF4-FFF2-40B4-BE49-F238E27FC236}">
                      <a16:creationId xmlns:a16="http://schemas.microsoft.com/office/drawing/2014/main" id="{7C20183B-3354-447B-AC37-C26242B5EDEE}"/>
                    </a:ext>
                  </a:extLst>
                </p14:cNvPr>
                <p14:cNvContentPartPr/>
                <p14:nvPr/>
              </p14:nvContentPartPr>
              <p14:xfrm>
                <a:off x="9515433" y="4552466"/>
                <a:ext cx="105840" cy="116640"/>
              </p14:xfrm>
            </p:contentPart>
          </mc:Choice>
          <mc:Fallback xmlns="">
            <p:pic>
              <p:nvPicPr>
                <p:cNvPr id="73" name="Рукописный ввод 72">
                  <a:extLst>
                    <a:ext uri="{FF2B5EF4-FFF2-40B4-BE49-F238E27FC236}">
                      <a16:creationId xmlns:a16="http://schemas.microsoft.com/office/drawing/2014/main" id="{7C20183B-3354-447B-AC37-C26242B5EDEE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506793" y="4543466"/>
                  <a:ext cx="12348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74" name="Рукописный ввод 73">
                  <a:extLst>
                    <a:ext uri="{FF2B5EF4-FFF2-40B4-BE49-F238E27FC236}">
                      <a16:creationId xmlns:a16="http://schemas.microsoft.com/office/drawing/2014/main" id="{3CFCB9EE-CE70-4131-B7DD-0E7C7BB75EE9}"/>
                    </a:ext>
                  </a:extLst>
                </p14:cNvPr>
                <p14:cNvContentPartPr/>
                <p14:nvPr/>
              </p14:nvContentPartPr>
              <p14:xfrm>
                <a:off x="9686433" y="4585586"/>
                <a:ext cx="2880" cy="5040"/>
              </p14:xfrm>
            </p:contentPart>
          </mc:Choice>
          <mc:Fallback xmlns="">
            <p:pic>
              <p:nvPicPr>
                <p:cNvPr id="74" name="Рукописный ввод 73">
                  <a:extLst>
                    <a:ext uri="{FF2B5EF4-FFF2-40B4-BE49-F238E27FC236}">
                      <a16:creationId xmlns:a16="http://schemas.microsoft.com/office/drawing/2014/main" id="{3CFCB9EE-CE70-4131-B7DD-0E7C7BB75EE9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9677433" y="4576586"/>
                  <a:ext cx="2052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75" name="Рукописный ввод 74">
                  <a:extLst>
                    <a:ext uri="{FF2B5EF4-FFF2-40B4-BE49-F238E27FC236}">
                      <a16:creationId xmlns:a16="http://schemas.microsoft.com/office/drawing/2014/main" id="{01B69B2F-ABC9-4C02-8368-55E90ABE3082}"/>
                    </a:ext>
                  </a:extLst>
                </p14:cNvPr>
                <p14:cNvContentPartPr/>
                <p14:nvPr/>
              </p14:nvContentPartPr>
              <p14:xfrm>
                <a:off x="9769953" y="4503146"/>
                <a:ext cx="88200" cy="182880"/>
              </p14:xfrm>
            </p:contentPart>
          </mc:Choice>
          <mc:Fallback xmlns="">
            <p:pic>
              <p:nvPicPr>
                <p:cNvPr id="75" name="Рукописный ввод 74">
                  <a:extLst>
                    <a:ext uri="{FF2B5EF4-FFF2-40B4-BE49-F238E27FC236}">
                      <a16:creationId xmlns:a16="http://schemas.microsoft.com/office/drawing/2014/main" id="{01B69B2F-ABC9-4C02-8368-55E90ABE3082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9760953" y="4494506"/>
                  <a:ext cx="105840" cy="200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76" name="Рукописный ввод 75">
                  <a:extLst>
                    <a:ext uri="{FF2B5EF4-FFF2-40B4-BE49-F238E27FC236}">
                      <a16:creationId xmlns:a16="http://schemas.microsoft.com/office/drawing/2014/main" id="{09848D1A-060F-4D88-80A2-A6BE00013F09}"/>
                    </a:ext>
                  </a:extLst>
                </p14:cNvPr>
                <p14:cNvContentPartPr/>
                <p14:nvPr/>
              </p14:nvContentPartPr>
              <p14:xfrm>
                <a:off x="9908193" y="4540946"/>
                <a:ext cx="81000" cy="148320"/>
              </p14:xfrm>
            </p:contentPart>
          </mc:Choice>
          <mc:Fallback xmlns="">
            <p:pic>
              <p:nvPicPr>
                <p:cNvPr id="76" name="Рукописный ввод 75">
                  <a:extLst>
                    <a:ext uri="{FF2B5EF4-FFF2-40B4-BE49-F238E27FC236}">
                      <a16:creationId xmlns:a16="http://schemas.microsoft.com/office/drawing/2014/main" id="{09848D1A-060F-4D88-80A2-A6BE00013F09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9899193" y="4532306"/>
                  <a:ext cx="98640" cy="16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77" name="Рукописный ввод 76">
                  <a:extLst>
                    <a:ext uri="{FF2B5EF4-FFF2-40B4-BE49-F238E27FC236}">
                      <a16:creationId xmlns:a16="http://schemas.microsoft.com/office/drawing/2014/main" id="{97C7AE6F-4843-4C48-B529-43B031CF26DC}"/>
                    </a:ext>
                  </a:extLst>
                </p14:cNvPr>
                <p14:cNvContentPartPr/>
                <p14:nvPr/>
              </p14:nvContentPartPr>
              <p14:xfrm>
                <a:off x="9958233" y="4522226"/>
                <a:ext cx="123120" cy="19800"/>
              </p14:xfrm>
            </p:contentPart>
          </mc:Choice>
          <mc:Fallback xmlns="">
            <p:pic>
              <p:nvPicPr>
                <p:cNvPr id="77" name="Рукописный ввод 76">
                  <a:extLst>
                    <a:ext uri="{FF2B5EF4-FFF2-40B4-BE49-F238E27FC236}">
                      <a16:creationId xmlns:a16="http://schemas.microsoft.com/office/drawing/2014/main" id="{97C7AE6F-4843-4C48-B529-43B031CF26DC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9949593" y="4513586"/>
                  <a:ext cx="140760" cy="37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79" name="Рукописный ввод 78">
                  <a:extLst>
                    <a:ext uri="{FF2B5EF4-FFF2-40B4-BE49-F238E27FC236}">
                      <a16:creationId xmlns:a16="http://schemas.microsoft.com/office/drawing/2014/main" id="{4AFCFC3B-23FE-4A00-897B-7139252F22E0}"/>
                    </a:ext>
                  </a:extLst>
                </p14:cNvPr>
                <p14:cNvContentPartPr/>
                <p14:nvPr/>
              </p14:nvContentPartPr>
              <p14:xfrm>
                <a:off x="10091073" y="4562546"/>
                <a:ext cx="82080" cy="5760"/>
              </p14:xfrm>
            </p:contentPart>
          </mc:Choice>
          <mc:Fallback xmlns="">
            <p:pic>
              <p:nvPicPr>
                <p:cNvPr id="79" name="Рукописный ввод 78">
                  <a:extLst>
                    <a:ext uri="{FF2B5EF4-FFF2-40B4-BE49-F238E27FC236}">
                      <a16:creationId xmlns:a16="http://schemas.microsoft.com/office/drawing/2014/main" id="{4AFCFC3B-23FE-4A00-897B-7139252F22E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10082073" y="4553906"/>
                  <a:ext cx="99720" cy="2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80" name="Рукописный ввод 79">
                  <a:extLst>
                    <a:ext uri="{FF2B5EF4-FFF2-40B4-BE49-F238E27FC236}">
                      <a16:creationId xmlns:a16="http://schemas.microsoft.com/office/drawing/2014/main" id="{5FC9C4C5-EA6F-4C77-8527-489A20FFA3BA}"/>
                    </a:ext>
                  </a:extLst>
                </p14:cNvPr>
                <p14:cNvContentPartPr/>
                <p14:nvPr/>
              </p14:nvContentPartPr>
              <p14:xfrm>
                <a:off x="10108713" y="4599266"/>
                <a:ext cx="106560" cy="10800"/>
              </p14:xfrm>
            </p:contentPart>
          </mc:Choice>
          <mc:Fallback xmlns="">
            <p:pic>
              <p:nvPicPr>
                <p:cNvPr id="80" name="Рукописный ввод 79">
                  <a:extLst>
                    <a:ext uri="{FF2B5EF4-FFF2-40B4-BE49-F238E27FC236}">
                      <a16:creationId xmlns:a16="http://schemas.microsoft.com/office/drawing/2014/main" id="{5FC9C4C5-EA6F-4C77-8527-489A20FFA3BA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10099713" y="4590266"/>
                  <a:ext cx="12420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82" name="Рукописный ввод 81">
                  <a:extLst>
                    <a:ext uri="{FF2B5EF4-FFF2-40B4-BE49-F238E27FC236}">
                      <a16:creationId xmlns:a16="http://schemas.microsoft.com/office/drawing/2014/main" id="{9FEA880C-70B2-47F1-97D2-0C68CCA212C2}"/>
                    </a:ext>
                  </a:extLst>
                </p14:cNvPr>
                <p14:cNvContentPartPr/>
                <p14:nvPr/>
              </p14:nvContentPartPr>
              <p14:xfrm>
                <a:off x="10289433" y="4535186"/>
                <a:ext cx="58680" cy="187560"/>
              </p14:xfrm>
            </p:contentPart>
          </mc:Choice>
          <mc:Fallback xmlns="">
            <p:pic>
              <p:nvPicPr>
                <p:cNvPr id="82" name="Рукописный ввод 81">
                  <a:extLst>
                    <a:ext uri="{FF2B5EF4-FFF2-40B4-BE49-F238E27FC236}">
                      <a16:creationId xmlns:a16="http://schemas.microsoft.com/office/drawing/2014/main" id="{9FEA880C-70B2-47F1-97D2-0C68CCA212C2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10280433" y="4526546"/>
                  <a:ext cx="76320" cy="205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84" name="Рукописный ввод 83">
                  <a:extLst>
                    <a:ext uri="{FF2B5EF4-FFF2-40B4-BE49-F238E27FC236}">
                      <a16:creationId xmlns:a16="http://schemas.microsoft.com/office/drawing/2014/main" id="{10948ABC-9E1C-46B8-A0ED-4CC6A6DB1150}"/>
                    </a:ext>
                  </a:extLst>
                </p14:cNvPr>
                <p14:cNvContentPartPr/>
                <p14:nvPr/>
              </p14:nvContentPartPr>
              <p14:xfrm>
                <a:off x="10397073" y="4548146"/>
                <a:ext cx="74880" cy="181440"/>
              </p14:xfrm>
            </p:contentPart>
          </mc:Choice>
          <mc:Fallback xmlns="">
            <p:pic>
              <p:nvPicPr>
                <p:cNvPr id="84" name="Рукописный ввод 83">
                  <a:extLst>
                    <a:ext uri="{FF2B5EF4-FFF2-40B4-BE49-F238E27FC236}">
                      <a16:creationId xmlns:a16="http://schemas.microsoft.com/office/drawing/2014/main" id="{10948ABC-9E1C-46B8-A0ED-4CC6A6DB1150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10388433" y="4539506"/>
                  <a:ext cx="92520" cy="199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85" name="Рукописный ввод 84">
                  <a:extLst>
                    <a:ext uri="{FF2B5EF4-FFF2-40B4-BE49-F238E27FC236}">
                      <a16:creationId xmlns:a16="http://schemas.microsoft.com/office/drawing/2014/main" id="{1DADE8B2-2646-4970-8F14-CA3E19617951}"/>
                    </a:ext>
                  </a:extLst>
                </p14:cNvPr>
                <p14:cNvContentPartPr/>
                <p14:nvPr/>
              </p14:nvContentPartPr>
              <p14:xfrm>
                <a:off x="10454313" y="4548146"/>
                <a:ext cx="98640" cy="8640"/>
              </p14:xfrm>
            </p:contentPart>
          </mc:Choice>
          <mc:Fallback xmlns="">
            <p:pic>
              <p:nvPicPr>
                <p:cNvPr id="85" name="Рукописный ввод 84">
                  <a:extLst>
                    <a:ext uri="{FF2B5EF4-FFF2-40B4-BE49-F238E27FC236}">
                      <a16:creationId xmlns:a16="http://schemas.microsoft.com/office/drawing/2014/main" id="{1DADE8B2-2646-4970-8F14-CA3E19617951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10445313" y="4539146"/>
                  <a:ext cx="116280" cy="2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86" name="Рукописный ввод 85">
                  <a:extLst>
                    <a:ext uri="{FF2B5EF4-FFF2-40B4-BE49-F238E27FC236}">
                      <a16:creationId xmlns:a16="http://schemas.microsoft.com/office/drawing/2014/main" id="{90ED663B-858C-4268-8D37-1AF2FDBD6693}"/>
                    </a:ext>
                  </a:extLst>
                </p14:cNvPr>
                <p14:cNvContentPartPr/>
                <p14:nvPr/>
              </p14:nvContentPartPr>
              <p14:xfrm>
                <a:off x="10496433" y="4688906"/>
                <a:ext cx="36360" cy="87840"/>
              </p14:xfrm>
            </p:contentPart>
          </mc:Choice>
          <mc:Fallback xmlns="">
            <p:pic>
              <p:nvPicPr>
                <p:cNvPr id="86" name="Рукописный ввод 85">
                  <a:extLst>
                    <a:ext uri="{FF2B5EF4-FFF2-40B4-BE49-F238E27FC236}">
                      <a16:creationId xmlns:a16="http://schemas.microsoft.com/office/drawing/2014/main" id="{90ED663B-858C-4268-8D37-1AF2FDBD6693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10487433" y="4680266"/>
                  <a:ext cx="54000" cy="10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87" name="Рукописный ввод 86">
                  <a:extLst>
                    <a:ext uri="{FF2B5EF4-FFF2-40B4-BE49-F238E27FC236}">
                      <a16:creationId xmlns:a16="http://schemas.microsoft.com/office/drawing/2014/main" id="{3E874835-4E34-445A-80BC-F24A900FB069}"/>
                    </a:ext>
                  </a:extLst>
                </p14:cNvPr>
                <p14:cNvContentPartPr/>
                <p14:nvPr/>
              </p14:nvContentPartPr>
              <p14:xfrm>
                <a:off x="10593273" y="4545266"/>
                <a:ext cx="184320" cy="196200"/>
              </p14:xfrm>
            </p:contentPart>
          </mc:Choice>
          <mc:Fallback xmlns="">
            <p:pic>
              <p:nvPicPr>
                <p:cNvPr id="87" name="Рукописный ввод 86">
                  <a:extLst>
                    <a:ext uri="{FF2B5EF4-FFF2-40B4-BE49-F238E27FC236}">
                      <a16:creationId xmlns:a16="http://schemas.microsoft.com/office/drawing/2014/main" id="{3E874835-4E34-445A-80BC-F24A900FB069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10584273" y="4536266"/>
                  <a:ext cx="201960" cy="213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4" name="Группа 93">
            <a:extLst>
              <a:ext uri="{FF2B5EF4-FFF2-40B4-BE49-F238E27FC236}">
                <a16:creationId xmlns:a16="http://schemas.microsoft.com/office/drawing/2014/main" id="{F659A45C-F155-460F-8C78-774E4994C9B9}"/>
              </a:ext>
            </a:extLst>
          </p:cNvPr>
          <p:cNvGrpSpPr/>
          <p:nvPr/>
        </p:nvGrpSpPr>
        <p:grpSpPr>
          <a:xfrm>
            <a:off x="9587073" y="3852266"/>
            <a:ext cx="483120" cy="233280"/>
            <a:chOff x="9587073" y="3852266"/>
            <a:chExt cx="483120" cy="2332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89" name="Рукописный ввод 88">
                  <a:extLst>
                    <a:ext uri="{FF2B5EF4-FFF2-40B4-BE49-F238E27FC236}">
                      <a16:creationId xmlns:a16="http://schemas.microsoft.com/office/drawing/2014/main" id="{03C5B962-47B9-4E98-94D2-EE0FE2E38C04}"/>
                    </a:ext>
                  </a:extLst>
                </p14:cNvPr>
                <p14:cNvContentPartPr/>
                <p14:nvPr/>
              </p14:nvContentPartPr>
              <p14:xfrm>
                <a:off x="9587073" y="3859466"/>
                <a:ext cx="70920" cy="188640"/>
              </p14:xfrm>
            </p:contentPart>
          </mc:Choice>
          <mc:Fallback xmlns="">
            <p:pic>
              <p:nvPicPr>
                <p:cNvPr id="89" name="Рукописный ввод 88">
                  <a:extLst>
                    <a:ext uri="{FF2B5EF4-FFF2-40B4-BE49-F238E27FC236}">
                      <a16:creationId xmlns:a16="http://schemas.microsoft.com/office/drawing/2014/main" id="{03C5B962-47B9-4E98-94D2-EE0FE2E38C04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9578073" y="3850826"/>
                  <a:ext cx="8856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9">
              <p14:nvContentPartPr>
                <p14:cNvPr id="90" name="Рукописный ввод 89">
                  <a:extLst>
                    <a:ext uri="{FF2B5EF4-FFF2-40B4-BE49-F238E27FC236}">
                      <a16:creationId xmlns:a16="http://schemas.microsoft.com/office/drawing/2014/main" id="{4BC7B0C7-5DF2-48EE-88D5-46BB2089129F}"/>
                    </a:ext>
                  </a:extLst>
                </p14:cNvPr>
                <p14:cNvContentPartPr/>
                <p14:nvPr/>
              </p14:nvContentPartPr>
              <p14:xfrm>
                <a:off x="9694713" y="3873866"/>
                <a:ext cx="81000" cy="179280"/>
              </p14:xfrm>
            </p:contentPart>
          </mc:Choice>
          <mc:Fallback xmlns="">
            <p:pic>
              <p:nvPicPr>
                <p:cNvPr id="90" name="Рукописный ввод 89">
                  <a:extLst>
                    <a:ext uri="{FF2B5EF4-FFF2-40B4-BE49-F238E27FC236}">
                      <a16:creationId xmlns:a16="http://schemas.microsoft.com/office/drawing/2014/main" id="{4BC7B0C7-5DF2-48EE-88D5-46BB2089129F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9685713" y="3865226"/>
                  <a:ext cx="98640" cy="19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1">
              <p14:nvContentPartPr>
                <p14:cNvPr id="91" name="Рукописный ввод 90">
                  <a:extLst>
                    <a:ext uri="{FF2B5EF4-FFF2-40B4-BE49-F238E27FC236}">
                      <a16:creationId xmlns:a16="http://schemas.microsoft.com/office/drawing/2014/main" id="{C32C8BB4-2479-4D22-81C0-BC7C9FAEF5B9}"/>
                    </a:ext>
                  </a:extLst>
                </p14:cNvPr>
                <p14:cNvContentPartPr/>
                <p14:nvPr/>
              </p14:nvContentPartPr>
              <p14:xfrm>
                <a:off x="9736833" y="3852266"/>
                <a:ext cx="108000" cy="20520"/>
              </p14:xfrm>
            </p:contentPart>
          </mc:Choice>
          <mc:Fallback xmlns="">
            <p:pic>
              <p:nvPicPr>
                <p:cNvPr id="91" name="Рукописный ввод 90">
                  <a:extLst>
                    <a:ext uri="{FF2B5EF4-FFF2-40B4-BE49-F238E27FC236}">
                      <a16:creationId xmlns:a16="http://schemas.microsoft.com/office/drawing/2014/main" id="{C32C8BB4-2479-4D22-81C0-BC7C9FAEF5B9}"/>
                    </a:ext>
                  </a:extLst>
                </p:cNvPr>
                <p:cNvPicPr/>
                <p:nvPr/>
              </p:nvPicPr>
              <p:blipFill>
                <a:blip r:embed="rId92"/>
                <a:stretch>
                  <a:fillRect/>
                </a:stretch>
              </p:blipFill>
              <p:spPr>
                <a:xfrm>
                  <a:off x="9727833" y="3843266"/>
                  <a:ext cx="125640" cy="3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3">
              <p14:nvContentPartPr>
                <p14:cNvPr id="92" name="Рукописный ввод 91">
                  <a:extLst>
                    <a:ext uri="{FF2B5EF4-FFF2-40B4-BE49-F238E27FC236}">
                      <a16:creationId xmlns:a16="http://schemas.microsoft.com/office/drawing/2014/main" id="{77F5321D-A71A-4171-AE40-30A80BD57154}"/>
                    </a:ext>
                  </a:extLst>
                </p14:cNvPr>
                <p14:cNvContentPartPr/>
                <p14:nvPr/>
              </p14:nvContentPartPr>
              <p14:xfrm>
                <a:off x="9803793" y="3993746"/>
                <a:ext cx="30600" cy="91800"/>
              </p14:xfrm>
            </p:contentPart>
          </mc:Choice>
          <mc:Fallback xmlns="">
            <p:pic>
              <p:nvPicPr>
                <p:cNvPr id="92" name="Рукописный ввод 91">
                  <a:extLst>
                    <a:ext uri="{FF2B5EF4-FFF2-40B4-BE49-F238E27FC236}">
                      <a16:creationId xmlns:a16="http://schemas.microsoft.com/office/drawing/2014/main" id="{77F5321D-A71A-4171-AE40-30A80BD57154}"/>
                    </a:ext>
                  </a:extLst>
                </p:cNvPr>
                <p:cNvPicPr/>
                <p:nvPr/>
              </p:nvPicPr>
              <p:blipFill>
                <a:blip r:embed="rId94"/>
                <a:stretch>
                  <a:fillRect/>
                </a:stretch>
              </p:blipFill>
              <p:spPr>
                <a:xfrm>
                  <a:off x="9795153" y="3985106"/>
                  <a:ext cx="48240" cy="109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5">
              <p14:nvContentPartPr>
                <p14:cNvPr id="93" name="Рукописный ввод 92">
                  <a:extLst>
                    <a:ext uri="{FF2B5EF4-FFF2-40B4-BE49-F238E27FC236}">
                      <a16:creationId xmlns:a16="http://schemas.microsoft.com/office/drawing/2014/main" id="{4298711C-8BEF-4138-BA80-12A7A7573764}"/>
                    </a:ext>
                  </a:extLst>
                </p14:cNvPr>
                <p14:cNvContentPartPr/>
                <p14:nvPr/>
              </p14:nvContentPartPr>
              <p14:xfrm>
                <a:off x="9869313" y="3872426"/>
                <a:ext cx="200880" cy="208080"/>
              </p14:xfrm>
            </p:contentPart>
          </mc:Choice>
          <mc:Fallback xmlns="">
            <p:pic>
              <p:nvPicPr>
                <p:cNvPr id="93" name="Рукописный ввод 92">
                  <a:extLst>
                    <a:ext uri="{FF2B5EF4-FFF2-40B4-BE49-F238E27FC236}">
                      <a16:creationId xmlns:a16="http://schemas.microsoft.com/office/drawing/2014/main" id="{4298711C-8BEF-4138-BA80-12A7A7573764}"/>
                    </a:ext>
                  </a:extLst>
                </p:cNvPr>
                <p:cNvPicPr/>
                <p:nvPr/>
              </p:nvPicPr>
              <p:blipFill>
                <a:blip r:embed="rId96"/>
                <a:stretch>
                  <a:fillRect/>
                </a:stretch>
              </p:blipFill>
              <p:spPr>
                <a:xfrm>
                  <a:off x="9860313" y="3863426"/>
                  <a:ext cx="218520" cy="22572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A493BE13-4FBC-422B-9E67-20495E135F2B}"/>
              </a:ext>
            </a:extLst>
          </p:cNvPr>
          <p:cNvSpPr txBox="1"/>
          <p:nvPr/>
        </p:nvSpPr>
        <p:spPr>
          <a:xfrm>
            <a:off x="6213062" y="6194025"/>
            <a:ext cx="41140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ambria Math" panose="02040503050406030204" pitchFamily="18" charset="0"/>
                <a:ea typeface="Cambria Math" panose="02040503050406030204" pitchFamily="18" charset="0"/>
              </a:rPr>
              <a:t>Ответ: 152 кг винограда</a:t>
            </a:r>
          </a:p>
        </p:txBody>
      </p:sp>
    </p:spTree>
    <p:extLst>
      <p:ext uri="{BB962C8B-B14F-4D97-AF65-F5344CB8AC3E}">
        <p14:creationId xmlns:p14="http://schemas.microsoft.com/office/powerpoint/2010/main" val="214200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2" grpId="0"/>
    </p:bldLst>
  </p:timing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числом «Пи» (широкоэкранный формат)</Template>
  <TotalTime>1636</TotalTime>
  <Words>799</Words>
  <Application>Microsoft Office PowerPoint</Application>
  <PresentationFormat>Произвольный</PresentationFormat>
  <Paragraphs>193</Paragraphs>
  <Slides>15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</vt:lpstr>
      <vt:lpstr>Cambria Math</vt:lpstr>
      <vt:lpstr>Euphemia</vt:lpstr>
      <vt:lpstr>Times New Roman</vt:lpstr>
      <vt:lpstr>Times New Roman</vt:lpstr>
      <vt:lpstr>Математика 16 х 9</vt:lpstr>
      <vt:lpstr>Задачи на концентрацию сухого вещества  </vt:lpstr>
      <vt:lpstr> Цель урока: сформировать умение решать задачи на «высушивание»  </vt:lpstr>
      <vt:lpstr> При решении этих задач следует помнить, что все тела, вещества, продукты содержат в себе воду, которая частично испаряется. Поэтому в решении надо каждый раз разделять данное нам вещество на воду и «сухой остаток».  Количество воды может меняться, масса же сухого вещества остаётся неизменной.   </vt:lpstr>
      <vt:lpstr>Запомни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свежем хлебе содержится 45% воды, сколько получится килограммов сухарей из 255 кг хлеба с содержанием воды 15%. Выберите правильный ответ.</vt:lpstr>
      <vt:lpstr>Задачи для тренировки</vt:lpstr>
      <vt:lpstr>Ответы</vt:lpstr>
      <vt:lpstr>Источники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Ирина Никитина</dc:creator>
  <cp:lastModifiedBy>Ирина Никитина</cp:lastModifiedBy>
  <cp:revision>53</cp:revision>
  <dcterms:created xsi:type="dcterms:W3CDTF">2021-03-15T17:53:24Z</dcterms:created>
  <dcterms:modified xsi:type="dcterms:W3CDTF">2021-04-21T13:46:31Z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