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12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92;&#1083;&#1077;&#1096;&#1082;&#1072;\&#1047;&#1072;&#1085;&#1103;&#1090;&#1080;&#1077;\videoplayback%20(1)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льной-человек-21900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6475"/>
          <a:stretch>
            <a:fillRect/>
          </a:stretch>
        </p:blipFill>
        <p:spPr>
          <a:xfrm>
            <a:off x="2051720" y="1556792"/>
            <a:ext cx="4896544" cy="4896544"/>
          </a:xfr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857356" y="21429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9512" y="620713"/>
            <a:ext cx="8507288" cy="59531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Задание 2. «Полезно» - «Вредно»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Курение, правильное питание, закаливание, алкоголь, грызть ногти, гимнастика, употребление наркотиков, чистить зубы, переедание, игровая зависимость, прогулка на свежем воздухе.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3573016"/>
          <a:ext cx="6096000" cy="2865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49606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Полезные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привычки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Вредные</a:t>
                      </a:r>
                    </a:p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привычки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643042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5"/>
            <a:ext cx="6948264" cy="5199990"/>
          </a:xfrm>
        </p:spPr>
      </p:pic>
      <p:pic>
        <p:nvPicPr>
          <p:cNvPr id="5" name="Рисунок 4" descr="счастливая-сторона-emoticon-smiley-276139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4946416"/>
            <a:ext cx="2771800" cy="1911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589359"/>
          <a:ext cx="8208912" cy="6205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/>
                <a:gridCol w="2736304"/>
                <a:gridCol w="2736304"/>
              </a:tblGrid>
              <a:tr h="983172">
                <a:tc rowSpan="3"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Оцениваю себя сам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Я работал активно, выполняли все задания без помощи учителя, и у меня все получалось - 3 балла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831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Я работал активно, но при выполнении заданий у меня были небольшие затруднения - 2 балла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078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Я работал только с помощью учителя, и при выполнении заданий у меня ничего не получалось - 1 балл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5093">
                <a:tc rowSpan="3"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Оцениваю работу в паре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работали слаженно, нам было комфортно, у нас все получилось – 3 балла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8512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Мы работали слаженно, но у нас возникли затруднения – 2 балла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15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нас не получилось работать вместе – </a:t>
                      </a:r>
                      <a:r>
                        <a:rPr kumimoji="0" lang="ru-RU" sz="16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балл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2861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b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42852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ольной-человек-21900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7090"/>
          <a:stretch>
            <a:fillRect/>
          </a:stretch>
        </p:blipFill>
        <p:spPr>
          <a:xfrm>
            <a:off x="2123728" y="2292896"/>
            <a:ext cx="4595340" cy="4565104"/>
          </a:xfrm>
          <a:solidFill>
            <a:schemeClr val="accent2">
              <a:lumMod val="20000"/>
              <a:lumOff val="80000"/>
            </a:schemeClr>
          </a:solidFill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5" name="Рисунок 4" descr="1115-300x2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1757303" cy="1540569"/>
          </a:xfrm>
          <a:prstGeom prst="rect">
            <a:avLst/>
          </a:prstGeom>
        </p:spPr>
      </p:pic>
      <p:pic>
        <p:nvPicPr>
          <p:cNvPr id="6" name="Рисунок 5" descr="image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571480"/>
            <a:ext cx="1834474" cy="1784214"/>
          </a:xfrm>
          <a:prstGeom prst="rect">
            <a:avLst/>
          </a:prstGeom>
        </p:spPr>
      </p:pic>
      <p:pic>
        <p:nvPicPr>
          <p:cNvPr id="7" name="Рисунок 6" descr="imgpreview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620688"/>
            <a:ext cx="2095500" cy="1733550"/>
          </a:xfrm>
          <a:prstGeom prst="rect">
            <a:avLst/>
          </a:prstGeom>
        </p:spPr>
      </p:pic>
      <p:pic>
        <p:nvPicPr>
          <p:cNvPr id="8" name="Рисунок 7" descr="imgpreview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764704"/>
            <a:ext cx="1537753" cy="1879476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500166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Здоровье и вредные привычки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ravil-ny-j-zdorovy-j-obraz-zhizni-i-vredny-e-privy-ch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348880"/>
            <a:ext cx="6486525" cy="4324350"/>
          </a:xfr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Цель занятия: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41136"/>
          </a:xfrm>
        </p:spPr>
        <p:txBody>
          <a:bodyPr/>
          <a:lstStyle/>
          <a:p>
            <a:r>
              <a:rPr lang="ru-RU" dirty="0" smtClean="0"/>
              <a:t>закрепить знания о собственном здоровье, выявить какие привычки вредят организму, научиться понимать что полезно, а что вредно для здоровья.</a:t>
            </a:r>
            <a:endParaRPr lang="ru-RU" dirty="0"/>
          </a:p>
        </p:txBody>
      </p:sp>
      <p:pic>
        <p:nvPicPr>
          <p:cNvPr id="4" name="Рисунок 3" descr="pic (3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787806"/>
            <a:ext cx="3312368" cy="4070194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71670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Здоровье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325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состояние полного физического, душевного и социального благополучия.</a:t>
            </a:r>
            <a:endParaRPr lang="ru-RU" dirty="0"/>
          </a:p>
        </p:txBody>
      </p:sp>
      <p:pic>
        <p:nvPicPr>
          <p:cNvPr id="4" name="videoplayback (1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2132856"/>
            <a:ext cx="6408712" cy="4725144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928794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9ts0sf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4646311"/>
            <a:ext cx="2987823" cy="1990326"/>
          </a:xfrm>
        </p:spPr>
      </p:pic>
      <p:pic>
        <p:nvPicPr>
          <p:cNvPr id="6" name="Рисунок 5" descr="136151_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068960"/>
            <a:ext cx="3733902" cy="2487711"/>
          </a:xfrm>
          <a:prstGeom prst="rect">
            <a:avLst/>
          </a:prstGeom>
        </p:spPr>
      </p:pic>
      <p:pic>
        <p:nvPicPr>
          <p:cNvPr id="7" name="Рисунок 6" descr="765463834_w640_h640_obuchayushchiy__ezhim_dn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1632" y="4075611"/>
            <a:ext cx="3312368" cy="2782389"/>
          </a:xfrm>
          <a:prstGeom prst="rect">
            <a:avLst/>
          </a:prstGeom>
        </p:spPr>
      </p:pic>
      <p:pic>
        <p:nvPicPr>
          <p:cNvPr id="8" name="Рисунок 7" descr="children-hygie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56792"/>
            <a:ext cx="3240360" cy="2164561"/>
          </a:xfrm>
          <a:prstGeom prst="rect">
            <a:avLst/>
          </a:prstGeom>
        </p:spPr>
      </p:pic>
      <p:pic>
        <p:nvPicPr>
          <p:cNvPr id="9" name="Рисунок 8" descr="двиа1-960x46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484784"/>
            <a:ext cx="3960440" cy="1897711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85918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9512" y="760412"/>
            <a:ext cx="8229600" cy="6097588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Задание 1. Соедини пословицу 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844824"/>
          <a:ext cx="7848872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24436"/>
                <a:gridCol w="3924436"/>
              </a:tblGrid>
              <a:tr h="57606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 здоровом теле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болезни поджидать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7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Заболеть легко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вечер провожай прогулкой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7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Сидеть да лежать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вылечиться трудно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7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Утро встречай зарядкой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его разум дарит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17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 не купишь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здоровый дух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915816" y="2204864"/>
            <a:ext cx="1584176" cy="2880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699792" y="2996952"/>
            <a:ext cx="172819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987824" y="2276872"/>
            <a:ext cx="151216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851920" y="3140968"/>
            <a:ext cx="64807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347864" y="4653136"/>
            <a:ext cx="115212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14480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Привычка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25112"/>
          </a:xfrm>
        </p:spPr>
        <p:txBody>
          <a:bodyPr/>
          <a:lstStyle/>
          <a:p>
            <a:r>
              <a:rPr lang="ru-RU" dirty="0" smtClean="0"/>
              <a:t>- поведение, действия, склонность, ставшие в жизни обычными, постоянными.</a:t>
            </a:r>
            <a:endParaRPr lang="ru-RU" dirty="0"/>
          </a:p>
        </p:txBody>
      </p:sp>
      <p:pic>
        <p:nvPicPr>
          <p:cNvPr id="4" name="Рисунок 3" descr="image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659154"/>
            <a:ext cx="9144000" cy="3096228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14480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788024" y="4869160"/>
            <a:ext cx="4355976" cy="9978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-Есть сладости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Долго смотреть на экран телефона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Грызть ногти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счастливая-сторона-emoticon-smiley-2761393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765175"/>
            <a:ext cx="3621088" cy="2497138"/>
          </a:xfr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675756"/>
            <a:ext cx="3456384" cy="294432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3410902"/>
            <a:ext cx="4248472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lang="ru-RU" sz="3600" b="1" dirty="0" smtClean="0">
                <a:solidFill>
                  <a:srgbClr val="92D050"/>
                </a:solidFill>
                <a:latin typeface="Trebuchet MS"/>
                <a:ea typeface="+mj-ea"/>
                <a:cs typeface="+mj-cs"/>
              </a:rPr>
              <a:t> </a:t>
            </a:r>
            <a: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Чистить зубы</a:t>
            </a:r>
            <a:b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Делать зарядку</a:t>
            </a:r>
            <a:b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92D05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Закаливаться</a:t>
            </a:r>
            <a:r>
              <a:rPr lang="ru-RU" sz="4000" dirty="0" smtClean="0">
                <a:solidFill>
                  <a:srgbClr val="666666"/>
                </a:solidFill>
                <a:latin typeface="Trebuchet MS"/>
                <a:ea typeface="+mj-ea"/>
                <a:cs typeface="+mj-cs"/>
              </a:rPr>
              <a:t/>
            </a:r>
            <a:br>
              <a:rPr lang="ru-RU" sz="4000" dirty="0" smtClean="0">
                <a:solidFill>
                  <a:srgbClr val="666666"/>
                </a:solidFill>
                <a:latin typeface="Trebuchet MS"/>
                <a:ea typeface="+mj-ea"/>
                <a:cs typeface="+mj-cs"/>
              </a:rPr>
            </a:br>
            <a:r>
              <a:rPr lang="ru-RU" sz="4000" dirty="0" smtClean="0">
                <a:solidFill>
                  <a:srgbClr val="666666"/>
                </a:solidFill>
                <a:latin typeface="Trebuchet MS"/>
                <a:ea typeface="+mj-ea"/>
                <a:cs typeface="+mj-cs"/>
              </a:rPr>
              <a:t/>
            </a:r>
            <a:br>
              <a:rPr lang="ru-RU" sz="4000" dirty="0" smtClean="0">
                <a:solidFill>
                  <a:srgbClr val="666666"/>
                </a:solidFill>
                <a:latin typeface="Trebuchet MS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85918" y="0"/>
            <a:ext cx="56941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Омской области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казенное общеобразовательное учреждение Омской области «Тарская адаптивная школа-интернат»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646530 Омская область, г. Тара, ул. Транспортная, д.22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Ермакова Анна Александровна, педагог дополнительного образования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264</TotalTime>
  <Words>649</Words>
  <Application>Microsoft Office PowerPoint</Application>
  <PresentationFormat>Экран (4:3)</PresentationFormat>
  <Paragraphs>85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Слайд 2</vt:lpstr>
      <vt:lpstr>Здоровье и вредные привычки</vt:lpstr>
      <vt:lpstr>Цель занятия: </vt:lpstr>
      <vt:lpstr>Здоровье</vt:lpstr>
      <vt:lpstr>Здоровый образ жизни</vt:lpstr>
      <vt:lpstr>Слайд 7</vt:lpstr>
      <vt:lpstr>Привычка</vt:lpstr>
      <vt:lpstr>-Есть сладости - Долго смотреть на экран телефона - Грызть ногти  </vt:lpstr>
      <vt:lpstr>Слайд 10</vt:lpstr>
      <vt:lpstr>Слайд 11</vt:lpstr>
      <vt:lpstr>Слайд 12</vt:lpstr>
      <vt:lpstr>Спасибо за внимание! 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Александровна</dc:creator>
  <cp:lastModifiedBy>днс</cp:lastModifiedBy>
  <cp:revision>30</cp:revision>
  <dcterms:created xsi:type="dcterms:W3CDTF">2019-03-29T13:52:53Z</dcterms:created>
  <dcterms:modified xsi:type="dcterms:W3CDTF">2020-03-23T02:10:14Z</dcterms:modified>
</cp:coreProperties>
</file>