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98" r:id="rId4"/>
    <p:sldId id="297" r:id="rId5"/>
    <p:sldId id="299" r:id="rId6"/>
    <p:sldId id="300" r:id="rId7"/>
    <p:sldId id="301" r:id="rId8"/>
    <p:sldId id="302" r:id="rId9"/>
    <p:sldId id="303" r:id="rId10"/>
    <p:sldId id="304" r:id="rId11"/>
    <p:sldId id="305" r:id="rId12"/>
    <p:sldId id="307" r:id="rId13"/>
    <p:sldId id="306" r:id="rId14"/>
    <p:sldId id="257" r:id="rId15"/>
    <p:sldId id="260" r:id="rId16"/>
    <p:sldId id="261" r:id="rId17"/>
    <p:sldId id="263" r:id="rId18"/>
    <p:sldId id="264" r:id="rId19"/>
    <p:sldId id="265" r:id="rId20"/>
    <p:sldId id="266" r:id="rId21"/>
    <p:sldId id="267" r:id="rId22"/>
    <p:sldId id="268" r:id="rId23"/>
    <p:sldId id="269" r:id="rId24"/>
    <p:sldId id="270" r:id="rId25"/>
    <p:sldId id="271" r:id="rId26"/>
    <p:sldId id="272" r:id="rId27"/>
    <p:sldId id="273" r:id="rId28"/>
    <p:sldId id="276" r:id="rId29"/>
    <p:sldId id="277" r:id="rId30"/>
    <p:sldId id="278" r:id="rId31"/>
    <p:sldId id="259" r:id="rId32"/>
    <p:sldId id="308" r:id="rId33"/>
    <p:sldId id="309" r:id="rId34"/>
    <p:sldId id="310" r:id="rId35"/>
    <p:sldId id="311" r:id="rId36"/>
    <p:sldId id="312" r:id="rId37"/>
    <p:sldId id="279" r:id="rId38"/>
    <p:sldId id="280" r:id="rId39"/>
    <p:sldId id="281" r:id="rId40"/>
    <p:sldId id="282" r:id="rId41"/>
    <p:sldId id="283" r:id="rId42"/>
    <p:sldId id="284" r:id="rId43"/>
    <p:sldId id="285" r:id="rId44"/>
    <p:sldId id="286" r:id="rId45"/>
    <p:sldId id="287" r:id="rId46"/>
    <p:sldId id="288" r:id="rId47"/>
    <p:sldId id="313" r:id="rId48"/>
    <p:sldId id="314" r:id="rId49"/>
    <p:sldId id="315" r:id="rId50"/>
    <p:sldId id="317" r:id="rId51"/>
    <p:sldId id="289" r:id="rId52"/>
    <p:sldId id="290" r:id="rId53"/>
    <p:sldId id="291" r:id="rId54"/>
    <p:sldId id="292" r:id="rId55"/>
    <p:sldId id="318" r:id="rId56"/>
    <p:sldId id="319" r:id="rId57"/>
    <p:sldId id="320" r:id="rId58"/>
    <p:sldId id="293" r:id="rId59"/>
    <p:sldId id="295" r:id="rId60"/>
    <p:sldId id="294" r:id="rId61"/>
    <p:sldId id="296" r:id="rId6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135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heel spokes="8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gif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gif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46652" y="1571612"/>
            <a:ext cx="501291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ЖЕЛИРОВАННЫЕ</a:t>
            </a:r>
          </a:p>
          <a:p>
            <a:pPr algn="ctr"/>
            <a:r>
              <a:rPr lang="ru-RU" sz="3600" b="1" cap="none" spc="50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 БЛЮДА</a:t>
            </a:r>
          </a:p>
        </p:txBody>
      </p:sp>
      <p:sp>
        <p:nvSpPr>
          <p:cNvPr id="2050" name="AutoShape 2" descr="https://im3-tub-ru.yandex.net/i?id=3525ba51c94cc9050307c0362475b516&amp;n=33&amp;h=215&amp;w=288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 descr="C:\Users\Юлия\Downloads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92737" y="2984444"/>
            <a:ext cx="2460370" cy="18367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Юлия\Pictures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11996" y="3168262"/>
            <a:ext cx="2531838" cy="1679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6" descr="http://forumsmile.ru/u/e/9/2/e920172d77a77cddf3216ac56d73efe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571636" cy="1571636"/>
          </a:xfrm>
          <a:prstGeom prst="rect">
            <a:avLst/>
          </a:prstGeom>
          <a:noFill/>
        </p:spPr>
      </p:pic>
      <p:pic>
        <p:nvPicPr>
          <p:cNvPr id="9" name="Picture 6" descr="http://forumsmile.ru/u/e/9/2/e920172d77a77cddf3216ac56d73efe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72364" y="0"/>
            <a:ext cx="1571636" cy="1571636"/>
          </a:xfrm>
          <a:prstGeom prst="rect">
            <a:avLst/>
          </a:prstGeom>
          <a:noFill/>
        </p:spPr>
      </p:pic>
      <p:pic>
        <p:nvPicPr>
          <p:cNvPr id="10" name="Picture 12" descr="http://forumsmile.ru/u/4/7/6/47609367d86c4986e1ce68e9acfa6df1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29256" y="4000504"/>
            <a:ext cx="561975" cy="847725"/>
          </a:xfrm>
          <a:prstGeom prst="rect">
            <a:avLst/>
          </a:prstGeom>
          <a:noFill/>
        </p:spPr>
      </p:pic>
      <p:pic>
        <p:nvPicPr>
          <p:cNvPr id="11" name="Picture 12" descr="http://forumsmile.ru/u/f/1/e/f1edd74c7ce29740b80b6093d77b5605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00166" y="4214818"/>
            <a:ext cx="1785950" cy="11430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78870412"/>
      </p:ext>
    </p:extLst>
  </p:cSld>
  <p:clrMapOvr>
    <a:masterClrMapping/>
  </p:clrMapOvr>
  <p:transition spd="med">
    <p:wheel spokes="8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889844"/>
            <a:ext cx="78581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Georgia" pitchFamily="18" charset="0"/>
              </a:rPr>
              <a:t>Желе из лимонов, апельсинов, мандаринов.</a:t>
            </a:r>
            <a:r>
              <a:rPr lang="ru-RU" sz="2400" dirty="0">
                <a:latin typeface="Georgia" pitchFamily="18" charset="0"/>
              </a:rPr>
              <a:t> Желатин замачивают в холодной воде для набухания. Лимоны промывают, срезают с них цедру и зачищают её от белых волокон, затем шинкуют тонкой соломкой, из лимонов отжимают сок и хранят его в </a:t>
            </a:r>
            <a:r>
              <a:rPr lang="ru-RU" sz="2400" dirty="0" err="1">
                <a:latin typeface="Georgia" pitchFamily="18" charset="0"/>
              </a:rPr>
              <a:t>неокисляющейся</a:t>
            </a:r>
            <a:r>
              <a:rPr lang="ru-RU" sz="2400" dirty="0">
                <a:latin typeface="Georgia" pitchFamily="18" charset="0"/>
              </a:rPr>
              <a:t> посуде в холодильнике. Приготавливают сироп, для этого воду доводят до кипения, добавляют сахар и лимонную цедру; набухший желатин растворяют помешивая. Сироп доводят до кипения, прекращают нагрев и выдерживают в посуде с закрытой крышкой 15–20 мин, после чего вводят лимонный сок и лимонную кислоту, процеживают сироп, разливают в формочки, охлаждают и подготавливают к подаче.</a:t>
            </a:r>
          </a:p>
        </p:txBody>
      </p:sp>
    </p:spTree>
  </p:cSld>
  <p:clrMapOvr>
    <a:masterClrMapping/>
  </p:clrMapOvr>
  <p:transition spd="med">
    <p:wheel spokes="8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928670"/>
            <a:ext cx="764386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Georgia" pitchFamily="18" charset="0"/>
              </a:rPr>
              <a:t>Желе из молока.</a:t>
            </a:r>
            <a:r>
              <a:rPr lang="ru-RU" sz="3200" dirty="0">
                <a:latin typeface="Georgia" pitchFamily="18" charset="0"/>
              </a:rPr>
              <a:t> Замачивают желатин. В горячем кипяченом молоке растворяют сахар, набухший желатин и добавляют ванилин, доводят до кипения, желе слегка охлаждают, процеживают, разливают в формы и ставят в холодильник. Застывшее желе вынимают из формы и отпускают в </a:t>
            </a:r>
            <a:r>
              <a:rPr lang="ru-RU" sz="3200" dirty="0" err="1">
                <a:latin typeface="Georgia" pitchFamily="18" charset="0"/>
              </a:rPr>
              <a:t>креманках</a:t>
            </a:r>
            <a:r>
              <a:rPr lang="ru-RU" sz="3200" dirty="0">
                <a:latin typeface="Georgia" pitchFamily="18" charset="0"/>
              </a:rPr>
              <a:t>.</a:t>
            </a:r>
          </a:p>
        </p:txBody>
      </p:sp>
    </p:spTree>
  </p:cSld>
  <p:clrMapOvr>
    <a:masterClrMapping/>
  </p:clrMapOvr>
  <p:transition spd="med">
    <p:wheel spokes="8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928670"/>
            <a:ext cx="778674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atin typeface="Georgia" pitchFamily="18" charset="0"/>
              </a:rPr>
              <a:t>Многослойное желе.</a:t>
            </a:r>
            <a:r>
              <a:rPr lang="ru-RU" sz="3600" dirty="0">
                <a:latin typeface="Georgia" pitchFamily="18" charset="0"/>
              </a:rPr>
              <a:t> Для его приготовления можно использовать ягодное, кофейное или шоколадное, молочное желе и другие виды, каждый из которых наливают слоем в формочку или противень, охлаждают и только после этого наливают следующий слой.</a:t>
            </a:r>
          </a:p>
        </p:txBody>
      </p:sp>
    </p:spTree>
  </p:cSld>
  <p:clrMapOvr>
    <a:masterClrMapping/>
  </p:clrMapOvr>
  <p:transition spd="med">
    <p:wheel spokes="8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857232"/>
            <a:ext cx="8401080" cy="526893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>
                <a:latin typeface="Georgia" pitchFamily="18" charset="0"/>
              </a:rPr>
              <a:t>     </a:t>
            </a:r>
            <a:r>
              <a:rPr lang="ru-RU" sz="2800" dirty="0">
                <a:latin typeface="Georgia" pitchFamily="18" charset="0"/>
              </a:rPr>
              <a:t>ЖЕЛЕ имеет студнеобразную консистенцию, может быть прозрачным и непрозрачным. Вкус – сладкий, с привкусом и запахом тех продуктов, из которых приготовлено. Фрукты в желе нарезаны аккуратно и выложены в виде рисунка. Форма соответствует формочке, в которой приготавливали, или  в виде квадрата или треугольника. Консистенция – однородная, слегка упругая. В лимонном желе недопустим горьковатый привкус.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214290"/>
            <a:ext cx="793999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ТРЕБОВАНИЯ К КАЧЕСТВУ</a:t>
            </a:r>
          </a:p>
        </p:txBody>
      </p:sp>
    </p:spTree>
  </p:cSld>
  <p:clrMapOvr>
    <a:masterClrMapping/>
  </p:clrMapOvr>
  <p:transition spd="med">
    <p:wheel spokes="8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 descr="C:\Users\Юлия\Pictures\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Юлия\Pictures\326x2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Юлия\Pictures\9915f18f687c9c59ed8bca9a198b3936_width_600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10" descr="http://forumsmile.ru/u/0/a/b/0abba309c0557aba645c7cc250d399a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857232"/>
            <a:ext cx="2928958" cy="140970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Юлия\Pictures\bundt-colourful-food-jello-Favim.com-33616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Юлия\Pictures\i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Юлия\Pictures\i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C:\Users\Юлия\Pictures\Sekrety-idealnogo-zhe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2687608"/>
            <a:ext cx="5000660" cy="34560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2" name="Picture 2" descr="C:\Users\Юлия\Pictures\i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785794"/>
            <a:ext cx="3143272" cy="28649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 rot="20037208">
            <a:off x="477862" y="2269787"/>
            <a:ext cx="763542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ПРИГОТОВЛЕНИЕ </a:t>
            </a:r>
          </a:p>
          <a:p>
            <a:pPr algn="ctr"/>
            <a:r>
              <a:rPr lang="ru-RU" sz="5400" b="1" spc="50" dirty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ЖЕЛЕ</a:t>
            </a:r>
            <a:endParaRPr lang="ru-RU" sz="5400" b="1" cap="none" spc="50" dirty="0">
              <a:ln w="11430"/>
              <a:solidFill>
                <a:schemeClr val="accent4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7" name="Picture 6" descr="http://animashky.ru/flist/obludi/24/3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1142976" y="4429132"/>
            <a:ext cx="1857388" cy="170498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Юлия\Pictures\i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Юлия\Pictures\i (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Юлия\Pictures\i (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Юлия\Pictures\jele_trehsloinoe-779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Юлия\Pictures\i (6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Юлия\Pictures\origi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Юлия\Pictures\pic-934858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Юлия\Pictures\raznocvetnoe_jele-493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Users\Юлия\Pictures\smetannoe_jele_s_fruktami-prv_654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Users\Юлия\Pictures\zhele-iz-abrikos-1jrm-6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57227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85786" y="1000108"/>
            <a:ext cx="757242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ПРИГОТАВЛИВАЮТ ИЗ :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- ФРУКТОВО – ЯГОДНЫХ ОТВАРОВ;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- СОКОВ;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- СИРОПОВ;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- МОЛОКА;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- ВАРЕНЬЯ.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714348" y="3429000"/>
            <a:ext cx="757242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В ЗАСТЫВШЕМ ВИДЕ ЭТО БЛЮДО ПРЕДСТАВЛЯЕТ СОБОЙ ПРОЗРАНУЮ СТУДНЕОБРАЗНУЮ МАССУ (МОЛОЧНОЕ ЖЕЛЕ НЕПРОЗРАЧНОЕ).</a:t>
            </a:r>
            <a:endParaRPr kumimoji="0" lang="ru-RU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pic>
        <p:nvPicPr>
          <p:cNvPr id="6" name="Picture 4" descr="C:\Users\Юлия\Pictures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C:\Users\Юлия\Pictures\i (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C:\Users\Юлия\Pictures\пышная-эротика-Пышная-красота-разное-гифки-1766579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037208">
            <a:off x="477862" y="2269787"/>
            <a:ext cx="763542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ПРИГОТОВЛЕНИЕ </a:t>
            </a:r>
          </a:p>
          <a:p>
            <a:pPr algn="ctr"/>
            <a:r>
              <a:rPr lang="ru-RU" sz="5400" b="1" spc="50" dirty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МУССА</a:t>
            </a:r>
            <a:endParaRPr lang="ru-RU" sz="5400" b="1" cap="none" spc="50" dirty="0">
              <a:ln w="11430"/>
              <a:solidFill>
                <a:schemeClr val="accent4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16386" name="Picture 2" descr="C:\Users\Юлия\Pictures\Muss-iz-klyukvyi_-230x2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3000372"/>
            <a:ext cx="3119444" cy="31194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http://animashky.ru/flist/obludi/24/1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500042"/>
            <a:ext cx="8143932" cy="192882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928670"/>
            <a:ext cx="764386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>
                <a:latin typeface="Georgia" pitchFamily="18" charset="0"/>
              </a:rPr>
              <a:t>Мусс</a:t>
            </a:r>
            <a:r>
              <a:rPr lang="ru-RU" sz="3200" dirty="0">
                <a:latin typeface="Georgia" pitchFamily="18" charset="0"/>
              </a:rPr>
              <a:t> отличается от желе тем, что подготовленные продукты </a:t>
            </a:r>
            <a:r>
              <a:rPr lang="ru-RU" sz="3200" i="1" dirty="0">
                <a:latin typeface="Georgia" pitchFamily="18" charset="0"/>
              </a:rPr>
              <a:t>взбивают</a:t>
            </a:r>
            <a:r>
              <a:rPr lang="ru-RU" sz="3200" dirty="0">
                <a:latin typeface="Georgia" pitchFamily="18" charset="0"/>
              </a:rPr>
              <a:t> в пышную пористую массу. В остальном мусс приготавливается так же, как желе. Для получения 1 кг мусса берут 27 г желатина. При отпуске поливают жидким фруктово-ягодным сиропом.</a:t>
            </a:r>
          </a:p>
        </p:txBody>
      </p:sp>
    </p:spTree>
  </p:cSld>
  <p:clrMapOvr>
    <a:masterClrMapping/>
  </p:clrMapOvr>
  <p:transition spd="med">
    <p:wheel spokes="8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785794"/>
            <a:ext cx="792961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Georgia" pitchFamily="18" charset="0"/>
              </a:rPr>
              <a:t>Мусс клюквенный</a:t>
            </a:r>
            <a:r>
              <a:rPr lang="ru-RU" sz="2000" dirty="0">
                <a:latin typeface="Georgia" pitchFamily="18" charset="0"/>
              </a:rPr>
              <a:t>. Желатин замачивают в воде для набухания. Клюкву перебирают, промывают, отжимают из неё сок и хранят в холодильнике. Мезгу проваривают в воде, процеживают отвар, вводят в него сахар и набухший желатин, растворяют размешивая и доводят до кипения, добавляют клюквенный сок. Полученное клюквенное желе переливают в </a:t>
            </a:r>
            <a:r>
              <a:rPr lang="ru-RU" sz="2000" dirty="0" err="1">
                <a:latin typeface="Georgia" pitchFamily="18" charset="0"/>
              </a:rPr>
              <a:t>неокисляющуюся</a:t>
            </a:r>
            <a:r>
              <a:rPr lang="ru-RU" sz="2000" dirty="0">
                <a:latin typeface="Georgia" pitchFamily="18" charset="0"/>
              </a:rPr>
              <a:t>, удобную для взбивания посуду, охлаждают до 20 °С и взбивают вручную веничком или с помощью </a:t>
            </a:r>
            <a:r>
              <a:rPr lang="ru-RU" sz="2000" dirty="0" err="1">
                <a:latin typeface="Georgia" pitchFamily="18" charset="0"/>
              </a:rPr>
              <a:t>взбивальной</a:t>
            </a:r>
            <a:r>
              <a:rPr lang="ru-RU" sz="2000" dirty="0">
                <a:latin typeface="Georgia" pitchFamily="18" charset="0"/>
              </a:rPr>
              <a:t> машины, пока не образуется устойчивая пышная масса. При этом мусс увеличивается в объеме в 4–5 раз. Взбивают мусс в холодном помещении, а не­большое количество мусса – в посуде, поставленной в холодную воду или на лед для лучшего охлаждения. Хорошо взбитый мусс быстро перекладывают в формы, </a:t>
            </a:r>
            <a:r>
              <a:rPr lang="ru-RU" sz="2000" dirty="0" err="1">
                <a:latin typeface="Georgia" pitchFamily="18" charset="0"/>
              </a:rPr>
              <a:t>креманки</a:t>
            </a:r>
            <a:r>
              <a:rPr lang="ru-RU" sz="2000" dirty="0">
                <a:latin typeface="Georgia" pitchFamily="18" charset="0"/>
              </a:rPr>
              <a:t> или продолговатые лоточки и ставят в холодильник на 1–1,5 ч. При взбивании следят за тем, чтобы мусс не застыл до раскладывания его в формы.</a:t>
            </a:r>
          </a:p>
        </p:txBody>
      </p:sp>
    </p:spTree>
  </p:cSld>
  <p:clrMapOvr>
    <a:masterClrMapping/>
  </p:clrMapOvr>
  <p:transition spd="med">
    <p:wheel spokes="8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928670"/>
            <a:ext cx="757242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Georgia" pitchFamily="18" charset="0"/>
              </a:rPr>
              <a:t>Охлажденный мусс вынимают из формочек так же, как желе. Если мусс формовали в лотке, то его нарезают на куски квадратной формы с волнистыми краями. Мусс укладывают в </a:t>
            </a:r>
            <a:r>
              <a:rPr lang="ru-RU" sz="2800" dirty="0" err="1">
                <a:latin typeface="Georgia" pitchFamily="18" charset="0"/>
              </a:rPr>
              <a:t>креманки</a:t>
            </a:r>
            <a:r>
              <a:rPr lang="ru-RU" sz="2800" dirty="0">
                <a:latin typeface="Georgia" pitchFamily="18" charset="0"/>
              </a:rPr>
              <a:t> или тарелки и поливают сладким клюквенным сиропом. Чтобы приготовить сироп, клюкву разминают, соединяют с небольшим количеством горячей воды и проваривают 5 мин, процеживают, соединяют с сахаром и растворяют его при кипении. Готовый сироп охлаждают.</a:t>
            </a:r>
          </a:p>
        </p:txBody>
      </p:sp>
    </p:spTree>
  </p:cSld>
  <p:clrMapOvr>
    <a:masterClrMapping/>
  </p:clrMapOvr>
  <p:transition spd="med">
    <p:wheel spokes="8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928670"/>
            <a:ext cx="77153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Georgia" pitchFamily="18" charset="0"/>
              </a:rPr>
              <a:t>Мусс яблочный (на манной крупе). </a:t>
            </a:r>
            <a:r>
              <a:rPr lang="ru-RU" sz="2400" dirty="0">
                <a:latin typeface="Georgia" pitchFamily="18" charset="0"/>
              </a:rPr>
              <a:t>Яблоки промывают, удаляют сердцевину с семенами, разрезают на части и варят. Отвар процеживают, яблоки протирают, соединяют с отваром, сахаром, лимонной кислотой и доводят до кипения. В кипящее пюре вводят помешивая просеянную манную крупу и варят. Полученную смесь охлаждают до 30 °С и взбивают её на холоде до получения однородной густой пенистой массы, которую разливают в подготовленные формы, вазочки или </a:t>
            </a:r>
            <a:r>
              <a:rPr lang="ru-RU" sz="2400" dirty="0" err="1">
                <a:latin typeface="Georgia" pitchFamily="18" charset="0"/>
              </a:rPr>
              <a:t>креманки</a:t>
            </a:r>
            <a:r>
              <a:rPr lang="ru-RU" sz="2400" dirty="0">
                <a:latin typeface="Georgia" pitchFamily="18" charset="0"/>
              </a:rPr>
              <a:t> и охлаждают 1 –1,5 ч; отпускают с сиропом.</a:t>
            </a:r>
            <a:endParaRPr lang="ru-RU" dirty="0">
              <a:latin typeface="Georgia" pitchFamily="18" charset="0"/>
            </a:endParaRPr>
          </a:p>
        </p:txBody>
      </p:sp>
    </p:spTree>
  </p:cSld>
  <p:clrMapOvr>
    <a:masterClrMapping/>
  </p:clrMapOvr>
  <p:transition spd="med">
    <p:wheel spokes="8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>
                <a:latin typeface="Georgia" pitchFamily="18" charset="0"/>
              </a:rPr>
              <a:t>    МУСС должен иметь мелкопористую, нежную, слегка упругую консистенцию. Представляет собой пышную застывшую массу сладкого вкуса с чуть кисловатым привкусом. Цвет – белый, желтоватый или </a:t>
            </a:r>
            <a:r>
              <a:rPr lang="ru-RU" sz="2800" dirty="0" err="1">
                <a:latin typeface="Georgia" pitchFamily="18" charset="0"/>
              </a:rPr>
              <a:t>розовый</a:t>
            </a:r>
            <a:r>
              <a:rPr lang="ru-RU" sz="2800" dirty="0">
                <a:latin typeface="Georgia" pitchFamily="18" charset="0"/>
              </a:rPr>
              <a:t>, в зависимости от используемых продуктов. Форма – квадратная или треугольная с волнистыми краями. Дефектом мусса при недостаточном взбивании является слой желе, образовавшийся при застывании его с нижней части.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0"/>
            <a:ext cx="793999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ТРЕБОВАНИЯ К КАЧЕСТВУ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ransition spd="med">
    <p:wheel spokes="8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Users\Юлия\Pictures\choc-mousse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C:\Users\Юлия\Pictures\i (8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C:\Users\Юлия\Pictures\i (9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71472" y="714356"/>
            <a:ext cx="800105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ФОРМА ЖЕЛЕ СООТВЕТСТВУЕТ ТОЙ ПОСУДЕ, В КОТОРОЙ ОНО ПРИГОТАВЛИВАЛОСЬ. ГУСТОТА И ПЛОТНОСТЬ ЖЕЛЕ ЗАВИСЯТ ОТ ТЕМПЕРАТУРЫ И КОЛИЧЕСТВА ЖЕЛИРУЮЩЕГО ВЕЩЕСТВА: ЖЕЛАТИН, АГАРОИД И ФУРЦЕЛЛАРАНА, КОТОРЫЙ ВЫВАРИВАЮТ ИЗ КРАСНЫХ МОРСКИХ ВОДОРОСЛЕЙ. </a:t>
            </a:r>
            <a:r>
              <a:rPr lang="ru-RU" sz="2400" dirty="0">
                <a:latin typeface="Georgia" pitchFamily="18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РАСТВОРЕНИЮ ЖЕЛИРУЮЩИХ ВЕЩЕСТВ ПРЕДШЕСТВУЕТ НАБУХАНИЕ ИХ В ХОЛОДНОЙ ВОДЕ. ЗАМАЧИВАНИЕ ЖЕЛАТИНА ОСУЩЕСТВЯЕТСЯ В ТЕЧЕНИЕ 1 – 1,5 ч. ЗА ЭТО ВРЕМЯ МАССА ПРОДУКТА УВЕЛИЧИВАЕТСЯ В 6-8 РАЗ. ПРИ ЭТОМ БЕРУТ ОХЛАЖДЕННОЙ КИПЯЧЕНОЙ ВОДЫ В 8-10 РАЗ БОЛЬШЕ, ЧЕМ ЖЕЛАТИНА.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heel spokes="8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C:\Users\Юлия\Pictures\i (10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C:\Users\Юлия\Pictures\Muss-iz-klyukvyi_-230x2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C:\Users\Юлия\Pictures\i (1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C:\Users\Юлия\Pictures\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C:\Users\Юлия\Pictures\W5Gdl27Cmg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C:\Users\Юлия\Pictures\2676625944_7a309eb8af_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19844855">
            <a:off x="344549" y="2406481"/>
            <a:ext cx="754565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ПРИГОТОВЛЕНИЕ </a:t>
            </a:r>
          </a:p>
          <a:p>
            <a:pPr algn="ctr"/>
            <a:r>
              <a: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САМБУКА</a:t>
            </a:r>
          </a:p>
        </p:txBody>
      </p:sp>
      <p:pic>
        <p:nvPicPr>
          <p:cNvPr id="5" name="Picture 4" descr="http://animashky.ru/flist/obludi/24/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2071678"/>
            <a:ext cx="2319347" cy="38579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wheel spokes="8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928670"/>
            <a:ext cx="771530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i="1" dirty="0">
                <a:latin typeface="Georgia" pitchFamily="18" charset="0"/>
              </a:rPr>
              <a:t>Самбук</a:t>
            </a:r>
            <a:r>
              <a:rPr lang="ru-RU" sz="3600" dirty="0">
                <a:latin typeface="Georgia" pitchFamily="18" charset="0"/>
              </a:rPr>
              <a:t> представляет собой мусс, приготовленный из фруктового пюре яблок, абрикосов. Он отличается от мусса тем, что в него </a:t>
            </a:r>
            <a:r>
              <a:rPr lang="ru-RU" sz="3600" i="1" dirty="0">
                <a:latin typeface="Georgia" pitchFamily="18" charset="0"/>
              </a:rPr>
              <a:t>вводят сырые яичные белки</a:t>
            </a:r>
            <a:r>
              <a:rPr lang="ru-RU" sz="3600" dirty="0">
                <a:latin typeface="Georgia" pitchFamily="18" charset="0"/>
              </a:rPr>
              <a:t>. Для приготовления 1 кг самбука берут 15 г желатина.</a:t>
            </a:r>
          </a:p>
        </p:txBody>
      </p:sp>
    </p:spTree>
  </p:cSld>
  <p:clrMapOvr>
    <a:masterClrMapping/>
  </p:clrMapOvr>
  <p:transition spd="med">
    <p:wheel spokes="8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1000108"/>
            <a:ext cx="764386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Georgia" pitchFamily="18" charset="0"/>
              </a:rPr>
              <a:t>Самбук абрикосовый. </a:t>
            </a:r>
            <a:r>
              <a:rPr lang="ru-RU" sz="2400" dirty="0">
                <a:latin typeface="Georgia" pitchFamily="18" charset="0"/>
              </a:rPr>
              <a:t>Желатин замачивают. Из абрикосов удаляют косточки, заливают горячей водой, варят до размягчения, протирают. Курагу предварительно замачивают для набухания, затем варят и протирают. В пюре вводят сахар, охлажденные белки, лимонную кислоту и взбивают массу на холоде до увеличения её в объеме в 2–3 раза. Набухший желатин вместе с водой нагревают помешивая до 40–50 °С, растапливают и вливают тонкой струйкой в самбук, продолжая взбивание. Взбитую пышную массу разливают в формы, ставят в холодильник, охлаждают так же, как мусс. При отпуске самбук поливают соусом абрикосовым (20 г на порцию).</a:t>
            </a:r>
          </a:p>
        </p:txBody>
      </p:sp>
    </p:spTree>
  </p:cSld>
  <p:clrMapOvr>
    <a:masterClrMapping/>
  </p:clrMapOvr>
  <p:transition spd="med">
    <p:wheel spokes="8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889844"/>
            <a:ext cx="764386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Georgia" pitchFamily="18" charset="0"/>
              </a:rPr>
              <a:t>Самбук из йогурта и творожной массы. </a:t>
            </a:r>
            <a:r>
              <a:rPr lang="ru-RU" sz="2400" dirty="0">
                <a:latin typeface="Georgia" pitchFamily="18" charset="0"/>
              </a:rPr>
              <a:t>Желатин замачивают в воде для набухания, нагревают до растворения. Белки яиц отделяют от желтков и взбивают до образования пышной массы. Мягкую творожную массу (желательно фруктовую) соединяют с сахаром и йогуртом, взбивают. В процессе взбивания вливают растопленный желатин, последними вводят белки, перемешивают и раскладываю самбук в порционные </a:t>
            </a:r>
            <a:r>
              <a:rPr lang="ru-RU" sz="2400" dirty="0" err="1">
                <a:latin typeface="Georgia" pitchFamily="18" charset="0"/>
              </a:rPr>
              <a:t>креманки</a:t>
            </a:r>
            <a:r>
              <a:rPr lang="ru-RU" sz="2400" dirty="0">
                <a:latin typeface="Georgia" pitchFamily="18" charset="0"/>
              </a:rPr>
              <a:t>, охлаждают. Перед подачей его можно украсить сверху дольками лимона или апельсина, взбитыми сливками, посыпать измельченным кокосом (соотношение йогурта и творожной массы 1:2).</a:t>
            </a:r>
          </a:p>
        </p:txBody>
      </p:sp>
    </p:spTree>
  </p:cSld>
  <p:clrMapOvr>
    <a:masterClrMapping/>
  </p:clrMapOvr>
  <p:transition spd="med">
    <p:wheel spokes="8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714348" y="1071546"/>
            <a:ext cx="7715304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ТЕХНОЛОГИЧЕСКИЙ ПРОЦЕСС ПРИГОТОВЛЕНИЯ ЖЕЛЕ ВКЛЮЧАЕТ: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- ПОДГОТОВКУ ЖЕЛИРУЮЩЕГО ПРОДУКТА;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- ПРИГОТОВЛЕНИЕ СИРОПА;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- РАСТВОРЕНИЕ ЖЕЛИРУЮЩЕГО ПРОДУКТА В СИРОПЕ;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- ОХЛАЖДЕНИЕ ЖЕЛЕ ДО 20 </a:t>
            </a:r>
            <a:r>
              <a:rPr kumimoji="0" lang="ru-RU" sz="2400" b="0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0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С И РАЗЛИВАНИЕ В ФОРМЫ;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- ЗАСТЫВАНИЕ ПРИ ТЕМПЕРАТУРЕ 2 – 8 </a:t>
            </a:r>
            <a:r>
              <a:rPr kumimoji="0" lang="ru-RU" sz="2400" b="0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0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С;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- ПОДГОТОВКУ К ПОДАЧЕ.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ОТЖАТЫЕ СОКИ ВВОДЯТ В ЖЕЛЕ ПОСЛЕ РАСТВОРЕНИЯ ЖЕЛАТИНА.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heel spokes="8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928670"/>
            <a:ext cx="8401080" cy="519749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>
                <a:latin typeface="Georgia" pitchFamily="18" charset="0"/>
              </a:rPr>
              <a:t>    </a:t>
            </a:r>
            <a:r>
              <a:rPr lang="ru-RU" dirty="0">
                <a:latin typeface="Georgia" pitchFamily="18" charset="0"/>
              </a:rPr>
              <a:t>САМБУК представляет собой однородную пышную массу, мелко – пористую, с упругой консистенцией. Вкус – сладкий, с кисловатым привкусом и запахом яблочного или абрикосового пюре. Форма – квадратная или треугольная с волнистыми краями.</a:t>
            </a:r>
            <a:endParaRPr lang="ru-RU" sz="2800" dirty="0"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0"/>
            <a:ext cx="793999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ТРЕБОВАНИЯ К КАЧЕСТВУ</a:t>
            </a:r>
          </a:p>
        </p:txBody>
      </p:sp>
    </p:spTree>
  </p:cSld>
  <p:clrMapOvr>
    <a:masterClrMapping/>
  </p:clrMapOvr>
  <p:transition spd="med">
    <p:wheel spokes="8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C:\Users\Юлия\Pictures\v25n3azrs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C:\Users\Юлия\Pictures\sambuk-jablochny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C:\Users\Юлия\Pictures\fPvTCiSGA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19844855">
            <a:off x="344549" y="2406481"/>
            <a:ext cx="754565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ПРИГОТОВЛЕНИЕ </a:t>
            </a:r>
          </a:p>
          <a:p>
            <a:pPr algn="ctr"/>
            <a:r>
              <a: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КРЕМА</a:t>
            </a:r>
          </a:p>
        </p:txBody>
      </p:sp>
    </p:spTree>
  </p:cSld>
  <p:clrMapOvr>
    <a:masterClrMapping/>
  </p:clrMapOvr>
  <p:transition spd="med">
    <p:wheel spokes="8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928670"/>
            <a:ext cx="757242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Georgia" pitchFamily="18" charset="0"/>
              </a:rPr>
              <a:t>Крем – это </a:t>
            </a:r>
            <a:r>
              <a:rPr lang="ru-RU" sz="3200" dirty="0" err="1">
                <a:latin typeface="Georgia" pitchFamily="18" charset="0"/>
              </a:rPr>
              <a:t>желированное</a:t>
            </a:r>
            <a:r>
              <a:rPr lang="ru-RU" sz="3200" dirty="0">
                <a:latin typeface="Georgia" pitchFamily="18" charset="0"/>
              </a:rPr>
              <a:t> блюдо, которое готовят из взбитых сливок 35 %-ной жирности или сметаны и яично-молочной сладкой смеси. </a:t>
            </a:r>
            <a:r>
              <a:rPr lang="ru-RU" sz="3200" dirty="0" err="1">
                <a:latin typeface="Georgia" pitchFamily="18" charset="0"/>
              </a:rPr>
              <a:t>Желирующим</a:t>
            </a:r>
            <a:r>
              <a:rPr lang="ru-RU" sz="3200" dirty="0">
                <a:latin typeface="Georgia" pitchFamily="18" charset="0"/>
              </a:rPr>
              <a:t> продуктом является желатин (20 г на 1 кг крема). В зависимости от введенных наполнителей приготавливают крем ванильный, шоколадный, кофейный, ореховый, ягодный.</a:t>
            </a:r>
          </a:p>
        </p:txBody>
      </p:sp>
    </p:spTree>
  </p:cSld>
  <p:clrMapOvr>
    <a:masterClrMapping/>
  </p:clrMapOvr>
  <p:transition spd="med">
    <p:wheel spokes="8"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928670"/>
            <a:ext cx="771530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Georgia" pitchFamily="18" charset="0"/>
              </a:rPr>
              <a:t>Крем ванильный из сметаны.</a:t>
            </a:r>
            <a:r>
              <a:rPr lang="ru-RU" sz="2400" dirty="0">
                <a:latin typeface="Georgia" pitchFamily="18" charset="0"/>
              </a:rPr>
              <a:t>Желатин замачивают. Сметану 35 %-ной жирности охлаждают (до 2–3°С), молоко кипятят. Яйца растирают с сахаром, разводят теплым молоком, проваривают на водяной бане до 70–80 °С, вводят растопленный желатин, процеживают смесь и добавляют ванилин. Сметану взбивают и вливают в неё яично-молочную смесь, осторожно перемешивая. Крем разливают в формочки, охлаждают. Отпускают в </a:t>
            </a:r>
            <a:r>
              <a:rPr lang="ru-RU" sz="2400" dirty="0" err="1">
                <a:latin typeface="Georgia" pitchFamily="18" charset="0"/>
              </a:rPr>
              <a:t>креманках</a:t>
            </a:r>
            <a:r>
              <a:rPr lang="ru-RU" sz="2400" dirty="0">
                <a:latin typeface="Georgia" pitchFamily="18" charset="0"/>
              </a:rPr>
              <a:t>, как мусс. Поливают соусом абрикосовым, или земляничным, или малиновым, или вишневым (30 г). На порцию полагается 100 г крема.</a:t>
            </a:r>
          </a:p>
        </p:txBody>
      </p:sp>
    </p:spTree>
  </p:cSld>
  <p:clrMapOvr>
    <a:masterClrMapping/>
  </p:clrMapOvr>
  <p:transition spd="med">
    <p:wheel spokes="8"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>
                <a:latin typeface="Georgia" pitchFamily="18" charset="0"/>
              </a:rPr>
              <a:t>   КРЕМ имеет форму квадрата, треугольника или колпачка, упругую пористую массу с цветом и запахом соответствующих продуктов, входящих в состав крема.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857232"/>
            <a:ext cx="793999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ТРЕБОВАНИЯ К КАЧЕСТВУ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med">
    <p:wheel spokes="8"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http://recepti.coolreferat.com/0,1304740040.recpi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C:\Users\Юлия\Pictures\12_200711122350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8" descr="http://forumsmile.ru/u/2/1/2/2125020951e96a9f457f1414bd5c8b5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428604"/>
            <a:ext cx="3071834" cy="231934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1"/>
          <p:cNvSpPr>
            <a:spLocks noChangeArrowheads="1"/>
          </p:cNvSpPr>
          <p:nvPr/>
        </p:nvSpPr>
        <p:spPr bwMode="auto">
          <a:xfrm>
            <a:off x="571472" y="714356"/>
            <a:ext cx="8072494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ГОТОВОЕ ЖЕЛЕ  РАЗЛИВАЮТ В ОХЛАЖДЕННЫЕ ПОРЦИОННЫЕ ФОРМОЧКИ ИЛИ БОЛЬШИЕ ФОРМЫ, А ТАКЖЕ В ГЛУБОКИЕ ЛОТКИ И ОХЛАЖДАЮТ В ХОЛОДИЛЬНИКЕ ПРИ ТЕМПЕРАТУРЕ 2 – 8 </a:t>
            </a:r>
            <a:r>
              <a:rPr kumimoji="0" lang="ru-RU" sz="2100" b="0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0</a:t>
            </a:r>
            <a:r>
              <a:rPr kumimoji="0" lang="ru-RU" sz="2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С В ТЕЧЕНИЕ 1 – 1,5 ЧАСА.</a:t>
            </a:r>
            <a:endParaRPr kumimoji="0" lang="ru-RU" sz="2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ЗАСТЫВШЕЕ ЖЕЛЕ НАРЕЗАЮТ НА ПОРЦИОННЫЕ КВАДРАТНЫЕ КУСКИ С ВОЛНИСТЫМИ КРАЯМИ ИЛИ ВЫНИМАЮТ ИЗ ФОРМОЧЕК. ДЛЯ ЭТОГО ИХ ОПУСКАЮТ НА 2 – 3 с. В ГОРЯСУЮ ВОДУ, ВЫТИРАЮТ СТЕНКИ И ДНО ФОРМОЧЕК, ВСТРЯХИВАЮТ И, ПЕРЕВЕРТЫВАЯ, ОСТОРОЖНО ВЫКЛАДЫВАЮТ ЖЕЛЕ В ПОДГОТОВЛЕННУЮ КРЕМАНКУ ИЛИ НА ДЕСЕРТНУЮ ТАРЕЛКУ, ЗАТЕМ ОТПУСКАЮТ ПО 100, 150г. ХРАНЯТ ГОТОВОЕ ЖЕЛЕ НА ХОЛОДЕ НЕ БОЛЕЕ 12ч. , ТАК КАК ОНО УПЛОТНЯЕТСЯ, ПОСЛЕ ЧЕГО РАЗМЯГЧАЕТСЯ И ВЫДЕЛЯЕТ ЖИДКОСТЬ.</a:t>
            </a:r>
            <a:endParaRPr kumimoji="0" lang="ru-RU" sz="2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heel spokes="8"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Picture 1" descr="C:\Users\Юлия\Pictures\24.02. parf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C:\Users\Юлия\Pictures\da1c6102e235f3e62232e8869bfa425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8" descr="http://forumsmile.ru/u/2/1/2/2125020951e96a9f457f1414bd5c8b5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1000108"/>
            <a:ext cx="2500325" cy="224790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1000108"/>
            <a:ext cx="750099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Georgia" pitchFamily="18" charset="0"/>
              </a:rPr>
              <a:t>Разновидности :</a:t>
            </a:r>
            <a:endParaRPr lang="ru-RU" sz="2800" dirty="0">
              <a:latin typeface="Georgia" pitchFamily="18" charset="0"/>
            </a:endParaRPr>
          </a:p>
          <a:p>
            <a:r>
              <a:rPr lang="ru-RU" sz="2800" b="1" dirty="0">
                <a:latin typeface="Georgia" pitchFamily="18" charset="0"/>
              </a:rPr>
              <a:t>- </a:t>
            </a:r>
            <a:r>
              <a:rPr lang="ru-RU" sz="2800" dirty="0">
                <a:latin typeface="Georgia" pitchFamily="18" charset="0"/>
              </a:rPr>
              <a:t>одноцветные</a:t>
            </a:r>
          </a:p>
          <a:p>
            <a:r>
              <a:rPr lang="ru-RU" sz="2800" dirty="0">
                <a:latin typeface="Georgia" pitchFamily="18" charset="0"/>
              </a:rPr>
              <a:t>- многослойные</a:t>
            </a:r>
          </a:p>
          <a:p>
            <a:r>
              <a:rPr lang="ru-RU" sz="2800" dirty="0">
                <a:latin typeface="Georgia" pitchFamily="18" charset="0"/>
              </a:rPr>
              <a:t>- мозаичные</a:t>
            </a:r>
            <a:r>
              <a:rPr lang="ru-RU" sz="2800" b="1" dirty="0">
                <a:latin typeface="Georgia" pitchFamily="18" charset="0"/>
              </a:rPr>
              <a:t> </a:t>
            </a:r>
            <a:r>
              <a:rPr lang="ru-RU" sz="2800" dirty="0">
                <a:latin typeface="Georgia" pitchFamily="18" charset="0"/>
              </a:rPr>
              <a:t>( разноцветные желе нарезают, смешивают  и заливают прозрачным желе)</a:t>
            </a:r>
          </a:p>
          <a:p>
            <a:r>
              <a:rPr lang="ru-RU" sz="2800" dirty="0">
                <a:latin typeface="Georgia" pitchFamily="18" charset="0"/>
              </a:rPr>
              <a:t>- желе с наполнителями</a:t>
            </a:r>
          </a:p>
          <a:p>
            <a:r>
              <a:rPr lang="ru-RU" sz="2800" dirty="0">
                <a:latin typeface="Georgia" pitchFamily="18" charset="0"/>
              </a:rPr>
              <a:t>- желе, залитое  в корзинку из кожицы апельсина, грейпфрута, арбуза</a:t>
            </a:r>
          </a:p>
          <a:p>
            <a:r>
              <a:rPr lang="ru-RU" sz="2800" dirty="0">
                <a:latin typeface="Georgia" pitchFamily="18" charset="0"/>
              </a:rPr>
              <a:t>- мраморное желе.</a:t>
            </a:r>
          </a:p>
        </p:txBody>
      </p:sp>
    </p:spTree>
  </p:cSld>
  <p:clrMapOvr>
    <a:masterClrMapping/>
  </p:clrMapOvr>
  <p:transition spd="med">
    <p:wheel spokes="8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714356"/>
            <a:ext cx="800105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Georgia" pitchFamily="18" charset="0"/>
              </a:rPr>
              <a:t>Желе из плодов и ягод свежих</a:t>
            </a:r>
            <a:r>
              <a:rPr lang="ru-RU" dirty="0">
                <a:latin typeface="Georgia" pitchFamily="18" charset="0"/>
              </a:rPr>
              <a:t>. Желатин (крупку) заливают холодной водой и выдерживают для набухания. Из ягод отжимают сок, а из мезги приготавливают отвар, как при приготовлении киселя. В горячий отвар вводят сахар, растворяют его и получают сироп. Набухший желатин откидывают на марлю и отжимают, затем вводят в горячий сироп, растворяют и, помешивая, доводят до кипения. Прекратив нагрев, в жидкое желе вливают ранее отжатый ягодный сок, добавляют лимонную кислоту, если желе недостаточно </a:t>
            </a:r>
            <a:r>
              <a:rPr lang="ru-RU" dirty="0" err="1">
                <a:latin typeface="Georgia" pitchFamily="18" charset="0"/>
              </a:rPr>
              <a:t>подкисленно</a:t>
            </a:r>
            <a:r>
              <a:rPr lang="ru-RU" dirty="0">
                <a:latin typeface="Georgia" pitchFamily="18" charset="0"/>
              </a:rPr>
              <a:t>, и охлаждают до температуры окружающего воздуха. Желе разливают в охлажденные формочки и ставят в холодильник для полного застывания при температуре не выше 8 °С на 1–2ч. Готовое желе должно быть прозрачным, поэтому для приготовления желе лучше использовать осветленные соки и сиропы промышленного производства. Если же сироп с введением в него желатина получился недостаточно прозрачным, то его «оттягивают» – освет­ляют яичными белками. Для этого белки сырых яиц смешивают с равным количеством холодной воды и вливают в горячий сироп с желатином при температуре 50–60 °С, перемешивают, доводят до кипения и через 5–10 мин процеживают через плотную салфетку, затем охлаждают. Застывшее желе вынимают из формочек и перекладывают в вазочки, </a:t>
            </a:r>
            <a:r>
              <a:rPr lang="ru-RU" dirty="0" err="1">
                <a:latin typeface="Georgia" pitchFamily="18" charset="0"/>
              </a:rPr>
              <a:t>креманки</a:t>
            </a:r>
            <a:r>
              <a:rPr lang="ru-RU" dirty="0">
                <a:latin typeface="Georgia" pitchFamily="18" charset="0"/>
              </a:rPr>
              <a:t> или тарелки и отпускают.</a:t>
            </a:r>
          </a:p>
        </p:txBody>
      </p:sp>
    </p:spTree>
  </p:cSld>
  <p:clrMapOvr>
    <a:masterClrMapping/>
  </p:clrMapOvr>
  <p:transition spd="med">
    <p:wheel spokes="8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889844"/>
            <a:ext cx="771530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>
                <a:latin typeface="Georgia" pitchFamily="18" charset="0"/>
              </a:rPr>
              <a:t>Желе яблочное.</a:t>
            </a:r>
            <a:r>
              <a:rPr lang="ru-RU" sz="2200" dirty="0">
                <a:latin typeface="Georgia" pitchFamily="18" charset="0"/>
              </a:rPr>
              <a:t> Желатин замачивают в воде для набухания, откидывают, отжимают. Яблоки промывают, удаляют сердцевину с семенами и очищают от кожицы, нарезают дольками, кладут в кипящую подкисленную воду, проваривают 5–7 мин так, чтобы яблоки сохранили свою форму. Отвар процеживают, нагревают и растворяют в нем сахар и желатин, затем охлаждают. В формочку или </a:t>
            </a:r>
            <a:r>
              <a:rPr lang="ru-RU" sz="2200" dirty="0" err="1">
                <a:latin typeface="Georgia" pitchFamily="18" charset="0"/>
              </a:rPr>
              <a:t>креманку</a:t>
            </a:r>
            <a:r>
              <a:rPr lang="ru-RU" sz="2200" dirty="0">
                <a:latin typeface="Georgia" pitchFamily="18" charset="0"/>
              </a:rPr>
              <a:t> наливают небольшое количество желе, охлаждают и на застывшее желе укладывают дольки отварных яблок в виде рисунка, сверху заливают оставшимся желе и окончательно охлаждают. Отпускают так же, как желе клюквенное. Для приготовления фруктового желе используют свежие или консервированные фрукты.</a:t>
            </a:r>
          </a:p>
        </p:txBody>
      </p:sp>
    </p:spTree>
  </p:cSld>
  <p:clrMapOvr>
    <a:masterClrMapping/>
  </p:clrMapOvr>
  <p:transition spd="med">
    <p:wheel spokes="8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1818</Words>
  <Application>Microsoft Office PowerPoint</Application>
  <PresentationFormat>Экран (4:3)</PresentationFormat>
  <Paragraphs>58</Paragraphs>
  <Slides>61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61</vt:i4>
      </vt:variant>
    </vt:vector>
  </HeadingPairs>
  <TitlesOfParts>
    <vt:vector size="65" baseType="lpstr">
      <vt:lpstr>Arial</vt:lpstr>
      <vt:lpstr>Calibri</vt:lpstr>
      <vt:lpstr>Georgia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Катенок</dc:creator>
  <cp:lastModifiedBy>User</cp:lastModifiedBy>
  <cp:revision>43</cp:revision>
  <dcterms:created xsi:type="dcterms:W3CDTF">2013-01-28T19:28:30Z</dcterms:created>
  <dcterms:modified xsi:type="dcterms:W3CDTF">2020-06-23T17:02:37Z</dcterms:modified>
</cp:coreProperties>
</file>