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1" r:id="rId11"/>
    <p:sldId id="272" r:id="rId12"/>
    <p:sldId id="273" r:id="rId13"/>
    <p:sldId id="269" r:id="rId14"/>
    <p:sldId id="274" r:id="rId15"/>
  </p:sldIdLst>
  <p:sldSz cx="11198225" cy="7812088"/>
  <p:notesSz cx="6858000" cy="9144000"/>
  <p:defaultTextStyle>
    <a:defPPr>
      <a:defRPr lang="ru-RU"/>
    </a:defPPr>
    <a:lvl1pPr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542925" indent="-85725"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085850" indent="-171450"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28775" indent="-257175"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171700" indent="-342900" algn="l" defTabSz="1085850" rtl="0" eaLnBrk="0" fontAlgn="base" hangingPunct="0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61">
          <p15:clr>
            <a:srgbClr val="A4A3A4"/>
          </p15:clr>
        </p15:guide>
        <p15:guide id="2" pos="35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396" y="-72"/>
      </p:cViewPr>
      <p:guideLst>
        <p:guide orient="horz" pos="2461"/>
        <p:guide pos="35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9867" y="2426811"/>
            <a:ext cx="9518491" cy="167453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9734" y="4426850"/>
            <a:ext cx="7838758" cy="199642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3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6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2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5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58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1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44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53D1173-0F2E-48F5-A4C7-AFC86AE0B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103B7-D426-453C-A76A-F13544A7B46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830F613-72DB-42F9-9BD7-C1B6977D4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471ADB0-A954-432C-A047-FC188863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ADD3D-B0D6-4FBF-BD2A-D1DBBB1BDE6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07892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58EFFCD-B3F6-49F9-872A-0F32CBE3B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B382F-9858-4D85-9D38-8F5C711F103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A4C070-76A8-4BD1-BE34-A5264D46F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D331EEC-29C8-4C58-99D8-C94E6B10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9059C-79EC-4413-9CAB-F24904CF5EC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300235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118713" y="312846"/>
            <a:ext cx="2519601" cy="666559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9911" y="312846"/>
            <a:ext cx="7372165" cy="666559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9B1D2-3F50-460B-B9F3-A112C282F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6169D-1587-4DAA-8691-ADE001C864D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D3C3F02-ABC5-4538-9707-FA7E70783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DADD0B-F079-48F7-8395-8FFA5CBF7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F0336-65BA-4B54-9A3D-14512F67021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66050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B924D1-6EA6-4449-8B97-58E7F9F30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469D0-CF8B-4620-A30D-B69EB95929C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C2DD9E2-5E79-412A-B513-3C0337D42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6EBB81-4D1F-4C5E-B239-D3D7C613E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5809A-4B2E-4B0B-9551-822D305CCBD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659216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583" y="5019991"/>
            <a:ext cx="9518491" cy="1551567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4583" y="3311097"/>
            <a:ext cx="9518491" cy="170889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310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621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932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243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1553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5864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17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4486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5BAEA1C-90B2-479F-8DEA-077E01557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9D973-4843-4013-BBD9-95FF7B8F763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3886B73-92E5-48B4-9DA1-3ADF10DD2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8D34768-53CD-42FF-A5C6-8DF56C0E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96B80-5C60-4D85-9C4B-4DB8B371F0E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530198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9911" y="1822821"/>
            <a:ext cx="4945883" cy="5155617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92431" y="1822821"/>
            <a:ext cx="4945883" cy="5155617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81D838D6-B686-4E86-8811-4B12E231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05280-8525-451D-BFF8-42E946DD4E6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66DE6C95-1E25-4F10-B7C6-E7C91194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166C8B7D-383C-4439-9424-B2E70461F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F2A8D-E54A-4179-9638-2304EFA4782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8626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9911" y="1748679"/>
            <a:ext cx="4947827" cy="72876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3108" indent="0">
              <a:buNone/>
              <a:defRPr sz="2400" b="1"/>
            </a:lvl2pPr>
            <a:lvl3pPr marL="1086216" indent="0">
              <a:buNone/>
              <a:defRPr sz="2100" b="1"/>
            </a:lvl3pPr>
            <a:lvl4pPr marL="1629324" indent="0">
              <a:buNone/>
              <a:defRPr sz="1900" b="1"/>
            </a:lvl4pPr>
            <a:lvl5pPr marL="2172432" indent="0">
              <a:buNone/>
              <a:defRPr sz="1900" b="1"/>
            </a:lvl5pPr>
            <a:lvl6pPr marL="2715539" indent="0">
              <a:buNone/>
              <a:defRPr sz="1900" b="1"/>
            </a:lvl6pPr>
            <a:lvl7pPr marL="3258647" indent="0">
              <a:buNone/>
              <a:defRPr sz="1900" b="1"/>
            </a:lvl7pPr>
            <a:lvl8pPr marL="3801755" indent="0">
              <a:buNone/>
              <a:defRPr sz="1900" b="1"/>
            </a:lvl8pPr>
            <a:lvl9pPr marL="4344863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9911" y="2477445"/>
            <a:ext cx="4947827" cy="450099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88543" y="1748679"/>
            <a:ext cx="4949771" cy="72876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3108" indent="0">
              <a:buNone/>
              <a:defRPr sz="2400" b="1"/>
            </a:lvl2pPr>
            <a:lvl3pPr marL="1086216" indent="0">
              <a:buNone/>
              <a:defRPr sz="2100" b="1"/>
            </a:lvl3pPr>
            <a:lvl4pPr marL="1629324" indent="0">
              <a:buNone/>
              <a:defRPr sz="1900" b="1"/>
            </a:lvl4pPr>
            <a:lvl5pPr marL="2172432" indent="0">
              <a:buNone/>
              <a:defRPr sz="1900" b="1"/>
            </a:lvl5pPr>
            <a:lvl6pPr marL="2715539" indent="0">
              <a:buNone/>
              <a:defRPr sz="1900" b="1"/>
            </a:lvl6pPr>
            <a:lvl7pPr marL="3258647" indent="0">
              <a:buNone/>
              <a:defRPr sz="1900" b="1"/>
            </a:lvl7pPr>
            <a:lvl8pPr marL="3801755" indent="0">
              <a:buNone/>
              <a:defRPr sz="1900" b="1"/>
            </a:lvl8pPr>
            <a:lvl9pPr marL="4344863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88543" y="2477445"/>
            <a:ext cx="4949771" cy="450099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FF76C4BF-0144-4A5B-B9D5-0CA2F2E85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27399-C710-4465-993C-C6C21522E3A6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E12E376E-A75C-42FF-B56A-235C08808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2F1143ED-2057-4E8A-A8CE-22A0B7BF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47A42-9BF4-4E36-B0A1-D1ACB874CC7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168040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E0890884-7DF0-47FB-AF38-AC9083D13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43206-0BE5-498B-860F-26CF96F84F1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2AF6CB2B-169F-4C39-9AE4-FB0DBDF3C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4694AE70-20A0-41AC-B739-9F5864D64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4A2F0-EBD1-4061-A65C-D403923ACD5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86522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79520636-ED47-4028-B501-5ADA50606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8A608-1BDB-462C-A06B-42A6F61873C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C774E82A-6FC2-46AC-8DC8-D3442421D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386E72C2-13AD-4ED1-994A-923268E5E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C02F4-723A-40E3-BE2A-F0F393C5C80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422121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912" y="311037"/>
            <a:ext cx="3684139" cy="1323715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78195" y="311037"/>
            <a:ext cx="6260119" cy="6667401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9912" y="1634752"/>
            <a:ext cx="3684139" cy="5343686"/>
          </a:xfrm>
        </p:spPr>
        <p:txBody>
          <a:bodyPr/>
          <a:lstStyle>
            <a:lvl1pPr marL="0" indent="0">
              <a:buNone/>
              <a:defRPr sz="1700"/>
            </a:lvl1pPr>
            <a:lvl2pPr marL="543108" indent="0">
              <a:buNone/>
              <a:defRPr sz="1400"/>
            </a:lvl2pPr>
            <a:lvl3pPr marL="1086216" indent="0">
              <a:buNone/>
              <a:defRPr sz="1200"/>
            </a:lvl3pPr>
            <a:lvl4pPr marL="1629324" indent="0">
              <a:buNone/>
              <a:defRPr sz="1100"/>
            </a:lvl4pPr>
            <a:lvl5pPr marL="2172432" indent="0">
              <a:buNone/>
              <a:defRPr sz="1100"/>
            </a:lvl5pPr>
            <a:lvl6pPr marL="2715539" indent="0">
              <a:buNone/>
              <a:defRPr sz="1100"/>
            </a:lvl6pPr>
            <a:lvl7pPr marL="3258647" indent="0">
              <a:buNone/>
              <a:defRPr sz="1100"/>
            </a:lvl7pPr>
            <a:lvl8pPr marL="3801755" indent="0">
              <a:buNone/>
              <a:defRPr sz="1100"/>
            </a:lvl8pPr>
            <a:lvl9pPr marL="4344863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67962CF2-3000-49DF-B08E-01E3AB35C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1053F-29C1-4ECB-9522-72EFFADC933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D77E73D6-AC2B-4A26-BF06-138AA5703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BD4AE252-81FF-4113-A8A1-C8B291E76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7A498-B60B-4A1F-BC35-98D1D2DEE08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621833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930" y="5468462"/>
            <a:ext cx="6718935" cy="64558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94930" y="698024"/>
            <a:ext cx="6718935" cy="4687253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43108" indent="0">
              <a:buNone/>
              <a:defRPr sz="3300"/>
            </a:lvl2pPr>
            <a:lvl3pPr marL="1086216" indent="0">
              <a:buNone/>
              <a:defRPr sz="2900"/>
            </a:lvl3pPr>
            <a:lvl4pPr marL="1629324" indent="0">
              <a:buNone/>
              <a:defRPr sz="2400"/>
            </a:lvl4pPr>
            <a:lvl5pPr marL="2172432" indent="0">
              <a:buNone/>
              <a:defRPr sz="2400"/>
            </a:lvl5pPr>
            <a:lvl6pPr marL="2715539" indent="0">
              <a:buNone/>
              <a:defRPr sz="2400"/>
            </a:lvl6pPr>
            <a:lvl7pPr marL="3258647" indent="0">
              <a:buNone/>
              <a:defRPr sz="2400"/>
            </a:lvl7pPr>
            <a:lvl8pPr marL="3801755" indent="0">
              <a:buNone/>
              <a:defRPr sz="2400"/>
            </a:lvl8pPr>
            <a:lvl9pPr marL="4344863" indent="0">
              <a:buNone/>
              <a:defRPr sz="24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4930" y="6114044"/>
            <a:ext cx="6718935" cy="916835"/>
          </a:xfrm>
        </p:spPr>
        <p:txBody>
          <a:bodyPr/>
          <a:lstStyle>
            <a:lvl1pPr marL="0" indent="0">
              <a:buNone/>
              <a:defRPr sz="1700"/>
            </a:lvl1pPr>
            <a:lvl2pPr marL="543108" indent="0">
              <a:buNone/>
              <a:defRPr sz="1400"/>
            </a:lvl2pPr>
            <a:lvl3pPr marL="1086216" indent="0">
              <a:buNone/>
              <a:defRPr sz="1200"/>
            </a:lvl3pPr>
            <a:lvl4pPr marL="1629324" indent="0">
              <a:buNone/>
              <a:defRPr sz="1100"/>
            </a:lvl4pPr>
            <a:lvl5pPr marL="2172432" indent="0">
              <a:buNone/>
              <a:defRPr sz="1100"/>
            </a:lvl5pPr>
            <a:lvl6pPr marL="2715539" indent="0">
              <a:buNone/>
              <a:defRPr sz="1100"/>
            </a:lvl6pPr>
            <a:lvl7pPr marL="3258647" indent="0">
              <a:buNone/>
              <a:defRPr sz="1100"/>
            </a:lvl7pPr>
            <a:lvl8pPr marL="3801755" indent="0">
              <a:buNone/>
              <a:defRPr sz="1100"/>
            </a:lvl8pPr>
            <a:lvl9pPr marL="4344863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04703D4B-1B88-4122-A2C5-450A6B79F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B25E7-A568-4848-B06A-0ABC918EF38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02A6297B-FE10-4FAA-B282-FF2743A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25087BEB-40DF-4A38-B721-3F34F69EF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D8016-C041-4A58-A58E-9EB411DA848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10554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xmlns="" id="{FDB07A5C-61B5-4B2E-AEA6-513D703CDF9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60388" y="312738"/>
            <a:ext cx="1007745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622" tIns="54311" rIns="108622" bIns="543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xmlns="" id="{4FB1EB10-B8A1-4918-BCC8-EA7C914E35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60388" y="1822450"/>
            <a:ext cx="10077450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622" tIns="54311" rIns="108622" bIns="54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73BEC1C-CB02-409D-B12A-93CC18979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0388" y="7240588"/>
            <a:ext cx="2613025" cy="415925"/>
          </a:xfrm>
          <a:prstGeom prst="rect">
            <a:avLst/>
          </a:prstGeom>
        </p:spPr>
        <p:txBody>
          <a:bodyPr vert="horz" lIns="108622" tIns="54311" rIns="108622" bIns="54311" rtlCol="0" anchor="ctr"/>
          <a:lstStyle>
            <a:lvl1pPr algn="l" defTabSz="1086216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FF673D-68A4-4B93-80A0-C4513511C7F6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F1262EE-8BCA-4049-9A8C-93BFE8A5EC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25875" y="7240588"/>
            <a:ext cx="3546475" cy="415925"/>
          </a:xfrm>
          <a:prstGeom prst="rect">
            <a:avLst/>
          </a:prstGeom>
        </p:spPr>
        <p:txBody>
          <a:bodyPr vert="horz" lIns="108622" tIns="54311" rIns="108622" bIns="54311" rtlCol="0" anchor="ctr"/>
          <a:lstStyle>
            <a:lvl1pPr algn="ctr" defTabSz="1086216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7BF4CAE-0F2D-4F82-9FB6-A3B365F6D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24813" y="7240588"/>
            <a:ext cx="2613025" cy="415925"/>
          </a:xfrm>
          <a:prstGeom prst="rect">
            <a:avLst/>
          </a:prstGeom>
        </p:spPr>
        <p:txBody>
          <a:bodyPr vert="horz" wrap="square" lIns="108622" tIns="54311" rIns="108622" bIns="54311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72A5EECC-18C7-466F-B585-1C03A648912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5850" rtl="0" eaLnBrk="0" fontAlgn="base" hangingPunct="0">
        <a:spcBef>
          <a:spcPct val="0"/>
        </a:spcBef>
        <a:spcAft>
          <a:spcPct val="0"/>
        </a:spcAft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85850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</a:defRPr>
      </a:lvl2pPr>
      <a:lvl3pPr algn="ctr" defTabSz="1085850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</a:defRPr>
      </a:lvl3pPr>
      <a:lvl4pPr algn="ctr" defTabSz="1085850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</a:defRPr>
      </a:lvl4pPr>
      <a:lvl5pPr algn="ctr" defTabSz="1085850" rtl="0" eaLnBrk="0" fontAlgn="base" hangingPunct="0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1085850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1085850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1085850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1085850" rtl="0" fontAlgn="base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406400" indent="-406400" algn="l" defTabSz="1085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1063" indent="-338138" algn="l" defTabSz="1085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7313" indent="-271463" algn="l" defTabSz="1085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0238" indent="-271463" algn="l" defTabSz="1085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163" indent="-271463" algn="l" defTabSz="108585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7093" indent="-271554" algn="l" defTabSz="108621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201" indent="-271554" algn="l" defTabSz="108621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73309" indent="-271554" algn="l" defTabSz="108621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6417" indent="-271554" algn="l" defTabSz="108621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3108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6216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9324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2432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5539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58647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1755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4863" algn="l" defTabSz="108621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.depositphotos.com/1230058/2567/v/950/depositphotos_25678255-stock-illustration-grass-frame-with-ladybugs.jpg">
            <a:extLst>
              <a:ext uri="{FF2B5EF4-FFF2-40B4-BE49-F238E27FC236}">
                <a16:creationId xmlns:a16="http://schemas.microsoft.com/office/drawing/2014/main" xmlns="" id="{F31C1DB1-4F66-41A9-A3F9-EC552855C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2899E4C-B42B-442F-85EE-437D6C894E50}"/>
              </a:ext>
            </a:extLst>
          </p:cNvPr>
          <p:cNvSpPr/>
          <p:nvPr/>
        </p:nvSpPr>
        <p:spPr>
          <a:xfrm>
            <a:off x="2142728" y="1169740"/>
            <a:ext cx="6984776" cy="61863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  <a:r>
              <a:rPr lang="ru-RU" sz="36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en-US" sz="36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«Лук- зелёный друг»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«ЦРР - Детский сад №161»</a:t>
            </a: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Воспитатели: </a:t>
            </a: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Джакобия</a:t>
            </a:r>
            <a:r>
              <a:rPr lang="ru-RU" sz="2400" b="1" dirty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И.С., Агафонова И.А.</a:t>
            </a:r>
            <a:endParaRPr lang="en-US" sz="24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defTabSz="108621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2052" name="Picture 6" descr="https://yt3.ggpht.com/a-/AN66SAzFnwIztfMpZRWtxQzW-TWmzNoh8286fj4JsA=s800-mo-c-c0xffffffff-rj-k-no">
            <a:extLst>
              <a:ext uri="{FF2B5EF4-FFF2-40B4-BE49-F238E27FC236}">
                <a16:creationId xmlns:a16="http://schemas.microsoft.com/office/drawing/2014/main" xmlns="" id="{9F899B1E-3892-41F4-8E99-3E860EA1E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0325" y="2033588"/>
            <a:ext cx="34575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2526586E-B5FA-4C3A-9992-3189440EE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">
            <a:extLst>
              <a:ext uri="{FF2B5EF4-FFF2-40B4-BE49-F238E27FC236}">
                <a16:creationId xmlns:a16="http://schemas.microsoft.com/office/drawing/2014/main" xmlns="" id="{F14AB7AE-5F7B-4328-B641-C4EF41815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4425" y="395288"/>
            <a:ext cx="75438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ru-RU" altLang="en-US" sz="2000"/>
              <a:t>Рисование «Лучок- жёлтый бочок»</a:t>
            </a:r>
            <a:endParaRPr lang="ru-RU" altLang="en-US" sz="700"/>
          </a:p>
          <a:p>
            <a:pPr defTabSz="914400"/>
            <a:endParaRPr lang="ru-RU" altLang="en-US" sz="1800"/>
          </a:p>
        </p:txBody>
      </p:sp>
      <p:pic>
        <p:nvPicPr>
          <p:cNvPr id="11268" name="Picture 2" descr="C:\Users\Artur\Desktop\Новая папка\IMG-20210524-WA0053.jpg">
            <a:extLst>
              <a:ext uri="{FF2B5EF4-FFF2-40B4-BE49-F238E27FC236}">
                <a16:creationId xmlns:a16="http://schemas.microsoft.com/office/drawing/2014/main" xmlns="" id="{82567FFF-48FE-4298-BA41-B43EEFB65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7938" y="1385888"/>
            <a:ext cx="35099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" descr="C:\Users\Artur\Desktop\Новая папка\IMG-20210524-WA0054.jpg">
            <a:extLst>
              <a:ext uri="{FF2B5EF4-FFF2-40B4-BE49-F238E27FC236}">
                <a16:creationId xmlns:a16="http://schemas.microsoft.com/office/drawing/2014/main" xmlns="" id="{B4BB30B7-6737-4C53-8F36-9AFBDC3EB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9838" y="1385888"/>
            <a:ext cx="35099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45BE9D40-F2A3-4E46-9FF7-8AD1A0CAC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1">
            <a:extLst>
              <a:ext uri="{FF2B5EF4-FFF2-40B4-BE49-F238E27FC236}">
                <a16:creationId xmlns:a16="http://schemas.microsoft.com/office/drawing/2014/main" xmlns="" id="{F1761AF4-578A-4D51-B4DA-17D40D2E7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4425" y="395288"/>
            <a:ext cx="75438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ru-RU" altLang="en-US" sz="2000"/>
              <a:t>Рисование «Лучок- жёлтый бочок»</a:t>
            </a:r>
            <a:endParaRPr lang="ru-RU" altLang="en-US" sz="700"/>
          </a:p>
          <a:p>
            <a:pPr defTabSz="914400"/>
            <a:endParaRPr lang="ru-RU" altLang="en-US" sz="1800"/>
          </a:p>
        </p:txBody>
      </p:sp>
      <p:pic>
        <p:nvPicPr>
          <p:cNvPr id="12292" name="Picture 2" descr="C:\Users\Artur\Desktop\Новая папка\IMG-20210524-WA0030.jpg">
            <a:extLst>
              <a:ext uri="{FF2B5EF4-FFF2-40B4-BE49-F238E27FC236}">
                <a16:creationId xmlns:a16="http://schemas.microsoft.com/office/drawing/2014/main" xmlns="" id="{27C0ED8A-51FC-47C1-A2B4-2A3C9116D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314450"/>
            <a:ext cx="35099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 descr="C:\Users\Artur\Desktop\Новая папка\IMG-20210524-WA0031.jpg">
            <a:extLst>
              <a:ext uri="{FF2B5EF4-FFF2-40B4-BE49-F238E27FC236}">
                <a16:creationId xmlns:a16="http://schemas.microsoft.com/office/drawing/2014/main" xmlns="" id="{7536FD44-D4CC-4B92-8697-B3C1B4A0C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2713" y="1314450"/>
            <a:ext cx="35099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0774E8EC-E160-46C8-B04C-6407A74EED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1">
            <a:extLst>
              <a:ext uri="{FF2B5EF4-FFF2-40B4-BE49-F238E27FC236}">
                <a16:creationId xmlns:a16="http://schemas.microsoft.com/office/drawing/2014/main" xmlns="" id="{EFBD5229-5AFF-430F-89CE-EF622660D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4425" y="395288"/>
            <a:ext cx="75438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ru-RU" altLang="en-US" sz="2000"/>
              <a:t>Рисование «Лучок- жёлтый бочок»</a:t>
            </a:r>
            <a:endParaRPr lang="ru-RU" altLang="en-US" sz="700"/>
          </a:p>
          <a:p>
            <a:pPr defTabSz="914400"/>
            <a:endParaRPr lang="ru-RU" altLang="en-US" sz="1800"/>
          </a:p>
        </p:txBody>
      </p:sp>
      <p:pic>
        <p:nvPicPr>
          <p:cNvPr id="13316" name="Picture 3" descr="C:\Users\Artur\Desktop\Новая папка\IMG-20210524-WA0029.jpg">
            <a:extLst>
              <a:ext uri="{FF2B5EF4-FFF2-40B4-BE49-F238E27FC236}">
                <a16:creationId xmlns:a16="http://schemas.microsoft.com/office/drawing/2014/main" xmlns="" id="{354AF6B0-5AF9-4462-AD9E-A4E4668C8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25" y="1241425"/>
            <a:ext cx="719931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3B29EA77-1B90-4570-9487-5694A443B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>
            <a:extLst>
              <a:ext uri="{FF2B5EF4-FFF2-40B4-BE49-F238E27FC236}">
                <a16:creationId xmlns:a16="http://schemas.microsoft.com/office/drawing/2014/main" xmlns="" id="{18D071FB-F251-49B1-A4E6-F7F1FC135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1550" y="496888"/>
            <a:ext cx="76866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ru-RU" altLang="en-US" sz="2000"/>
              <a:t>Употребление лука в пищу.</a:t>
            </a:r>
            <a:endParaRPr lang="ru-RU" altLang="en-US" sz="700"/>
          </a:p>
          <a:p>
            <a:pPr defTabSz="914400"/>
            <a:endParaRPr lang="ru-RU" altLang="en-US" sz="1800"/>
          </a:p>
        </p:txBody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xmlns="" id="{C1F2137A-5B14-4C25-9FB2-3B8AFB7CA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1198225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endParaRPr lang="en-US" altLang="en-US" sz="1800"/>
          </a:p>
        </p:txBody>
      </p:sp>
      <p:pic>
        <p:nvPicPr>
          <p:cNvPr id="14341" name="Picture 10" descr="C:\Users\Artur\Desktop\Новая папка\IMG-20210524-WA0047.jpg">
            <a:extLst>
              <a:ext uri="{FF2B5EF4-FFF2-40B4-BE49-F238E27FC236}">
                <a16:creationId xmlns:a16="http://schemas.microsoft.com/office/drawing/2014/main" xmlns="" id="{1A77A522-A6D9-4D30-801F-60A1428C4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700" y="1096963"/>
            <a:ext cx="2970213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1" descr="C:\Users\Artur\Desktop\Новая папка\IMG-20210524-WA0057.jpg">
            <a:extLst>
              <a:ext uri="{FF2B5EF4-FFF2-40B4-BE49-F238E27FC236}">
                <a16:creationId xmlns:a16="http://schemas.microsoft.com/office/drawing/2014/main" xmlns="" id="{D1841886-F946-4F3A-A012-845989783F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7900" y="1025525"/>
            <a:ext cx="2968625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2" descr="C:\Users\Artur\Desktop\Новая папка\IMG-20210524-WA0063.jpg">
            <a:extLst>
              <a:ext uri="{FF2B5EF4-FFF2-40B4-BE49-F238E27FC236}">
                <a16:creationId xmlns:a16="http://schemas.microsoft.com/office/drawing/2014/main" xmlns="" id="{E7B0E73E-CD45-47A0-9CE3-139D5CBEC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4788" y="2970213"/>
            <a:ext cx="2970212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AF40ABA5-9AE3-45ED-816E-9827F3B0C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2" descr="C:\Users\Artur\Desktop\Новая папка\IMG-20210524-WA0058.jpg">
            <a:extLst>
              <a:ext uri="{FF2B5EF4-FFF2-40B4-BE49-F238E27FC236}">
                <a16:creationId xmlns:a16="http://schemas.microsoft.com/office/drawing/2014/main" xmlns="" id="{F03BA6EE-663D-475B-90C4-884225616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4200" y="1314450"/>
            <a:ext cx="35099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C:\Users\Artur\Desktop\Новая папка\IMG-20210524-WA0061.jpg">
            <a:extLst>
              <a:ext uri="{FF2B5EF4-FFF2-40B4-BE49-F238E27FC236}">
                <a16:creationId xmlns:a16="http://schemas.microsoft.com/office/drawing/2014/main" xmlns="" id="{BFAB392F-30EA-4017-ACEF-BD92A9DB6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1275" y="1314450"/>
            <a:ext cx="35099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DAC36B75-8AB4-41E6-A43B-149DC6B5F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2">
            <a:extLst>
              <a:ext uri="{FF2B5EF4-FFF2-40B4-BE49-F238E27FC236}">
                <a16:creationId xmlns:a16="http://schemas.microsoft.com/office/drawing/2014/main" xmlns="" id="{D1415851-74F0-42C4-835A-E7BFE50F4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338" y="377825"/>
            <a:ext cx="10369550" cy="59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000" b="1">
                <a:latin typeface="Calibri" panose="020F0502020204030204" pitchFamily="34" charset="0"/>
              </a:rPr>
              <a:t>Проблема:</a:t>
            </a:r>
            <a:r>
              <a:rPr lang="ru-RU" altLang="en-US" sz="2000">
                <a:latin typeface="Calibri" panose="020F0502020204030204" pitchFamily="34" charset="0"/>
              </a:rPr>
              <a:t> Дети не любят лук. А чтобы полюбить его, нужно узнать, как его выращивать и понять, сколько сил, труда и терпения нужно приложить, чтобы у нас на столе был лук.</a:t>
            </a:r>
          </a:p>
          <a:p>
            <a:pPr eaLnBrk="1" hangingPunct="1"/>
            <a:r>
              <a:rPr lang="ru-RU" altLang="en-US" sz="2000" b="1">
                <a:latin typeface="Calibri" panose="020F0502020204030204" pitchFamily="34" charset="0"/>
              </a:rPr>
              <a:t>Цель и задачи проекта</a:t>
            </a:r>
            <a:endParaRPr lang="ru-RU" altLang="en-US" sz="2000">
              <a:latin typeface="Calibri" panose="020F0502020204030204" pitchFamily="34" charset="0"/>
            </a:endParaRP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       Целью проекта является создание условий для развития познавательного интереса и экспериментальной деятельности, раскрытие творческого и интеллектуального потенциала дошкольников, вовлечение детей и их родителей в практическую деятельность по выращиванию лука.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Поэтому основными задачами реализации проекта является следующее: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1. Дать знания, что растения живые, их поливают, сажают, выращивают. Расширять знания детей о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полезных свойствах лука его строение и условиях, необходимых для его роста.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2. Уточнить представления о труде взрослых, учить детей правильно называть трудовые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действия.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3. Воспитывать трудолюбие, бережное отношение к растениям.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4. Получить положительные эмоции от полученных результатов.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5. Обогащать словарный запас, развивать связную речь детей.</a:t>
            </a:r>
          </a:p>
          <a:p>
            <a:pPr eaLnBrk="1" hangingPunct="1"/>
            <a:r>
              <a:rPr lang="ru-RU" altLang="en-US" sz="2000">
                <a:latin typeface="Calibri" panose="020F0502020204030204" pitchFamily="34" charset="0"/>
              </a:rPr>
              <a:t>6. Создать условия для участия родителей в образовательном процессе.</a:t>
            </a:r>
          </a:p>
          <a:p>
            <a:pPr eaLnBrk="1" hangingPunct="1"/>
            <a:r>
              <a:rPr lang="ru-RU" altLang="en-US">
                <a:latin typeface="Calibri" panose="020F0502020204030204" pitchFamily="34" charset="0"/>
              </a:rPr>
              <a:t> </a:t>
            </a:r>
          </a:p>
          <a:p>
            <a:pPr eaLnBrk="1" hangingPunct="1"/>
            <a:endParaRPr lang="ru-RU" altLang="en-US">
              <a:latin typeface="Calibri" panose="020F0502020204030204" pitchFamily="34" charset="0"/>
            </a:endParaRPr>
          </a:p>
        </p:txBody>
      </p:sp>
      <p:pic>
        <p:nvPicPr>
          <p:cNvPr id="3076" name="Picture 4" descr="http://hozvo.ru/photos/storage/bitrix/upload/medialibrary/1ea/luk.png">
            <a:extLst>
              <a:ext uri="{FF2B5EF4-FFF2-40B4-BE49-F238E27FC236}">
                <a16:creationId xmlns:a16="http://schemas.microsoft.com/office/drawing/2014/main" xmlns="" id="{D9B6E355-4292-4086-8191-619BFF6A3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07400" y="4332288"/>
            <a:ext cx="2635250" cy="347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4040D663-24B2-4FE1-9D69-EB53F5BF8B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">
            <a:extLst>
              <a:ext uri="{FF2B5EF4-FFF2-40B4-BE49-F238E27FC236}">
                <a16:creationId xmlns:a16="http://schemas.microsoft.com/office/drawing/2014/main" xmlns="" id="{A943ABF3-F3C3-43BB-96B1-732758A4D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2463"/>
            <a:ext cx="1119822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/>
            <a:r>
              <a:rPr lang="ru-RU" altLang="en-US" sz="2000">
                <a:solidFill>
                  <a:srgbClr val="000000"/>
                </a:solidFill>
                <a:cs typeface="Times New Roman" panose="02020603050405020304" pitchFamily="18" charset="0"/>
              </a:rPr>
              <a:t>Посадка лука в землю и в воду.</a:t>
            </a:r>
            <a:br>
              <a:rPr lang="ru-RU" altLang="en-US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ru-RU" altLang="en-US" sz="2000">
                <a:solidFill>
                  <a:srgbClr val="000000"/>
                </a:solidFill>
                <a:cs typeface="Times New Roman" panose="02020603050405020304" pitchFamily="18" charset="0"/>
              </a:rPr>
              <a:t/>
            </a:r>
            <a:br>
              <a:rPr lang="ru-RU" altLang="en-US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endParaRPr lang="ru-RU" altLang="en-US" sz="1800">
              <a:cs typeface="Times New Roman" panose="02020603050405020304" pitchFamily="18" charset="0"/>
            </a:endParaRPr>
          </a:p>
        </p:txBody>
      </p:sp>
      <p:pic>
        <p:nvPicPr>
          <p:cNvPr id="4100" name="Picture 8" descr="C:\Users\Artur\Desktop\Новая папка\IMG-20210524-WA0013.jpg">
            <a:extLst>
              <a:ext uri="{FF2B5EF4-FFF2-40B4-BE49-F238E27FC236}">
                <a16:creationId xmlns:a16="http://schemas.microsoft.com/office/drawing/2014/main" xmlns="" id="{BB4FDE25-B5BA-4C3A-B48C-7CA74A368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188" y="954088"/>
            <a:ext cx="2970212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9" descr="C:\Users\Artur\Desktop\Новая папка\IMG-20210524-WA0015.jpg">
            <a:extLst>
              <a:ext uri="{FF2B5EF4-FFF2-40B4-BE49-F238E27FC236}">
                <a16:creationId xmlns:a16="http://schemas.microsoft.com/office/drawing/2014/main" xmlns="" id="{73A68E14-1B05-4963-A6A2-CA0098A32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2000" y="1025525"/>
            <a:ext cx="2519363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0" descr="C:\Users\Artur\Desktop\Новая папка\IMG-20210524-WA0036.jpg">
            <a:extLst>
              <a:ext uri="{FF2B5EF4-FFF2-40B4-BE49-F238E27FC236}">
                <a16:creationId xmlns:a16="http://schemas.microsoft.com/office/drawing/2014/main" xmlns="" id="{B1A8A82C-37C1-4238-8E0A-030772617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8888" y="2681288"/>
            <a:ext cx="3240087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8F070CC2-A125-4435-97C6-2ACBE6042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6" descr="C:\Users\Artur\Desktop\Новая папка\IMG-20210524-WA0017.jpg">
            <a:extLst>
              <a:ext uri="{FF2B5EF4-FFF2-40B4-BE49-F238E27FC236}">
                <a16:creationId xmlns:a16="http://schemas.microsoft.com/office/drawing/2014/main" xmlns="" id="{ECF18A2A-D5B2-4C44-9A9D-8D991E938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2038" y="738188"/>
            <a:ext cx="2881312" cy="384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7" descr="C:\Users\Artur\Desktop\Новая папка\IMG-20210524-WA0034.jpg">
            <a:extLst>
              <a:ext uri="{FF2B5EF4-FFF2-40B4-BE49-F238E27FC236}">
                <a16:creationId xmlns:a16="http://schemas.microsoft.com/office/drawing/2014/main" xmlns="" id="{6949C7BC-8034-435D-8CB8-2B1F0B5F3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9338" y="665163"/>
            <a:ext cx="2933700" cy="391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 descr="C:\Users\Artur\Desktop\Новая папка\IMG-20210524-WA0015.jpg">
            <a:extLst>
              <a:ext uri="{FF2B5EF4-FFF2-40B4-BE49-F238E27FC236}">
                <a16:creationId xmlns:a16="http://schemas.microsoft.com/office/drawing/2014/main" xmlns="" id="{A882887A-25AD-4F2B-881A-2FA9BB3D64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6225" y="2681288"/>
            <a:ext cx="313372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DF97BC74-984E-4E25-B999-DD26F09F2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>
            <a:extLst>
              <a:ext uri="{FF2B5EF4-FFF2-40B4-BE49-F238E27FC236}">
                <a16:creationId xmlns:a16="http://schemas.microsoft.com/office/drawing/2014/main" xmlns="" id="{AC5C663B-13D0-4E0E-80D4-93A44347E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1198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8585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xmlns="" id="{4983C9CE-5251-4826-B9F8-C2FF1A625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1198225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/>
            <a:r>
              <a:rPr lang="ru-RU" altLang="en-US" sz="2200"/>
              <a:t>Наблюдение за луком.</a:t>
            </a:r>
            <a:endParaRPr lang="ru-RU" altLang="en-US" sz="1800"/>
          </a:p>
        </p:txBody>
      </p:sp>
      <p:pic>
        <p:nvPicPr>
          <p:cNvPr id="6149" name="Picture 7" descr="C:\Users\Artur\Desktop\Новая папка\IMG-20210524-WA0037.jpg">
            <a:extLst>
              <a:ext uri="{FF2B5EF4-FFF2-40B4-BE49-F238E27FC236}">
                <a16:creationId xmlns:a16="http://schemas.microsoft.com/office/drawing/2014/main" xmlns="" id="{F6B61F39-202B-4BB1-811A-E7725F82D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6500" y="809625"/>
            <a:ext cx="2970213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C:\Users\Artur\Desktop\Новая папка\IMG-20210524-WA0035.jpg">
            <a:extLst>
              <a:ext uri="{FF2B5EF4-FFF2-40B4-BE49-F238E27FC236}">
                <a16:creationId xmlns:a16="http://schemas.microsoft.com/office/drawing/2014/main" xmlns="" id="{6316D0E2-4458-4913-8EA9-D61E73DCD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3713" y="2681288"/>
            <a:ext cx="296862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9" descr="C:\Users\Artur\Desktop\Новая папка\IMG-20210524-WA0036.jpg">
            <a:extLst>
              <a:ext uri="{FF2B5EF4-FFF2-40B4-BE49-F238E27FC236}">
                <a16:creationId xmlns:a16="http://schemas.microsoft.com/office/drawing/2014/main" xmlns="" id="{A83FFF5F-68DD-49A0-A853-1D7971EDD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9338" y="809625"/>
            <a:ext cx="2970212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D6814FD3-B212-4217-A5E6-0041866B9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">
            <a:extLst>
              <a:ext uri="{FF2B5EF4-FFF2-40B4-BE49-F238E27FC236}">
                <a16:creationId xmlns:a16="http://schemas.microsoft.com/office/drawing/2014/main" xmlns="" id="{0E210F9B-AEB0-4559-AF98-C8306478C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7975"/>
            <a:ext cx="111982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/>
            <a:r>
              <a:rPr lang="ru-RU" altLang="en-US" sz="2200"/>
              <a:t>Рассматриваем части лука ( корень, перо)</a:t>
            </a:r>
            <a:endParaRPr lang="ru-RU" altLang="en-US" sz="1800"/>
          </a:p>
        </p:txBody>
      </p:sp>
      <p:pic>
        <p:nvPicPr>
          <p:cNvPr id="7172" name="Picture 6" descr="C:\Users\Artur\Desktop\Новая папка\IMG-20210524-WA0039.jpg">
            <a:extLst>
              <a:ext uri="{FF2B5EF4-FFF2-40B4-BE49-F238E27FC236}">
                <a16:creationId xmlns:a16="http://schemas.microsoft.com/office/drawing/2014/main" xmlns="" id="{C604160C-146B-4ADF-AE13-A5A1EB59E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2763" y="1169988"/>
            <a:ext cx="345598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C:\Users\Artur\Desktop\Новая папка\IMG-20210524-WA0040.jpg">
            <a:extLst>
              <a:ext uri="{FF2B5EF4-FFF2-40B4-BE49-F238E27FC236}">
                <a16:creationId xmlns:a16="http://schemas.microsoft.com/office/drawing/2014/main" xmlns="" id="{4701E511-996C-467C-BF56-571C811B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0913" y="1169988"/>
            <a:ext cx="3455987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385B3F96-03E3-4889-A0CC-1FB64FEF2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>
            <a:extLst>
              <a:ext uri="{FF2B5EF4-FFF2-40B4-BE49-F238E27FC236}">
                <a16:creationId xmlns:a16="http://schemas.microsoft.com/office/drawing/2014/main" xmlns="" id="{457CF006-423D-4251-A30E-BE3B05AC0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7450" y="482600"/>
            <a:ext cx="74707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ru-RU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«Лук- наш друг</a:t>
            </a:r>
            <a:r>
              <a:rPr lang="ru-RU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en-US" sz="700"/>
          </a:p>
          <a:p>
            <a:pPr defTabSz="914400"/>
            <a:endParaRPr lang="ru-RU" altLang="en-US" sz="1800"/>
          </a:p>
        </p:txBody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xmlns="" id="{2D7200F2-0C3C-4F53-A661-C215CBB65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1198225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endParaRPr lang="en-US" altLang="en-US" sz="1800"/>
          </a:p>
        </p:txBody>
      </p:sp>
      <p:pic>
        <p:nvPicPr>
          <p:cNvPr id="8197" name="Picture 9" descr="C:\Users\Artur\Desktop\Новая папка\IMG-20210524-WA0032.jpg">
            <a:extLst>
              <a:ext uri="{FF2B5EF4-FFF2-40B4-BE49-F238E27FC236}">
                <a16:creationId xmlns:a16="http://schemas.microsoft.com/office/drawing/2014/main" xmlns="" id="{C558DB3D-CEE6-48FC-8C88-BE77BAEB5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6500" y="1096963"/>
            <a:ext cx="3744913" cy="499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0" descr="C:\Users\Artur\Desktop\Новая папка\IMG-20210524-WA0033.jpg">
            <a:extLst>
              <a:ext uri="{FF2B5EF4-FFF2-40B4-BE49-F238E27FC236}">
                <a16:creationId xmlns:a16="http://schemas.microsoft.com/office/drawing/2014/main" xmlns="" id="{89F7BF6B-C9AF-4256-BC51-04F3E68D8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9838" y="1096963"/>
            <a:ext cx="3725862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C6E6AA1A-D9B3-4E25-A422-6A4F37584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5" descr="C:\Users\Artur\Desktop\Новая папка\IMG-20210524-WA0055.jpg">
            <a:extLst>
              <a:ext uri="{FF2B5EF4-FFF2-40B4-BE49-F238E27FC236}">
                <a16:creationId xmlns:a16="http://schemas.microsoft.com/office/drawing/2014/main" xmlns="" id="{14C633AC-9723-46C1-B2A5-714735BB1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385888"/>
            <a:ext cx="2484438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 descr="C:\Users\Artur\Desktop\Новая папка\IMG-20210524-WA0056.jpg">
            <a:extLst>
              <a:ext uri="{FF2B5EF4-FFF2-40B4-BE49-F238E27FC236}">
                <a16:creationId xmlns:a16="http://schemas.microsoft.com/office/drawing/2014/main" xmlns="" id="{E346C452-8FA5-49BD-8640-49D6434A1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5488" y="1385888"/>
            <a:ext cx="2538412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7" descr="C:\Users\Artur\Desktop\Новая папка\IMG-20210524-WA0028.jpg">
            <a:extLst>
              <a:ext uri="{FF2B5EF4-FFF2-40B4-BE49-F238E27FC236}">
                <a16:creationId xmlns:a16="http://schemas.microsoft.com/office/drawing/2014/main" xmlns="" id="{245FD162-047E-4BBA-B703-3BDF1B53F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2125" y="3041650"/>
            <a:ext cx="2592388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cdn3.vectorstock.com/i/1000x1000/64/07/grass-frame-vector-766407.jpg">
            <a:extLst>
              <a:ext uri="{FF2B5EF4-FFF2-40B4-BE49-F238E27FC236}">
                <a16:creationId xmlns:a16="http://schemas.microsoft.com/office/drawing/2014/main" xmlns="" id="{5AD57C1E-7CB5-48BD-8468-F9EE298B5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98225" cy="778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">
            <a:extLst>
              <a:ext uri="{FF2B5EF4-FFF2-40B4-BE49-F238E27FC236}">
                <a16:creationId xmlns:a16="http://schemas.microsoft.com/office/drawing/2014/main" xmlns="" id="{71744FC0-590A-47CF-A27B-91648BB11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2988" y="273050"/>
            <a:ext cx="7615237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/>
            <a:r>
              <a:rPr lang="ru-RU" altLang="en-US" sz="2000"/>
              <a:t>Наблюдение за ростом лука.</a:t>
            </a:r>
            <a:endParaRPr lang="ru-RU" altLang="en-US" sz="700"/>
          </a:p>
          <a:p>
            <a:pPr defTabSz="914400"/>
            <a:endParaRPr lang="ru-RU" altLang="en-US" sz="1800"/>
          </a:p>
        </p:txBody>
      </p:sp>
      <p:pic>
        <p:nvPicPr>
          <p:cNvPr id="10244" name="Рисунок 6" descr="E:\2 младшая группа\проект 2\20190329_090910.jpg">
            <a:extLst>
              <a:ext uri="{FF2B5EF4-FFF2-40B4-BE49-F238E27FC236}">
                <a16:creationId xmlns:a16="http://schemas.microsoft.com/office/drawing/2014/main" xmlns="" id="{9A12004E-9F39-45E2-8924-EC6C5EDD2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4697413"/>
            <a:ext cx="1655763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7" descr="E:\2 младшая группа\проект 2\20190329_090926.jpg">
            <a:extLst>
              <a:ext uri="{FF2B5EF4-FFF2-40B4-BE49-F238E27FC236}">
                <a16:creationId xmlns:a16="http://schemas.microsoft.com/office/drawing/2014/main" xmlns="" id="{717A1D67-DF20-4EBC-ABE8-67F010F81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8525" y="4697413"/>
            <a:ext cx="1665288" cy="222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Рисунок 8" descr="E:\2 младшая группа\проект 2\20190408_073619.jpg">
            <a:extLst>
              <a:ext uri="{FF2B5EF4-FFF2-40B4-BE49-F238E27FC236}">
                <a16:creationId xmlns:a16="http://schemas.microsoft.com/office/drawing/2014/main" xmlns="" id="{CA27FDBE-DC99-4FA2-9B56-37E59F4E3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9113" y="4625975"/>
            <a:ext cx="1646237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Рисунок 9" descr="E:\2 младшая группа\проект 2\20190408_073642.jpg">
            <a:extLst>
              <a:ext uri="{FF2B5EF4-FFF2-40B4-BE49-F238E27FC236}">
                <a16:creationId xmlns:a16="http://schemas.microsoft.com/office/drawing/2014/main" xmlns="" id="{64780D9F-1AAD-43E7-9A22-3EB8F4A45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75600" y="4554538"/>
            <a:ext cx="1782763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0" descr="C:\Users\Artur\Desktop\Новая папка\IMG-20210524-WA0052.jpg">
            <a:extLst>
              <a:ext uri="{FF2B5EF4-FFF2-40B4-BE49-F238E27FC236}">
                <a16:creationId xmlns:a16="http://schemas.microsoft.com/office/drawing/2014/main" xmlns="" id="{7D47BC32-AE1D-4EE1-BA0C-9F6B0A26D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6863" y="954088"/>
            <a:ext cx="2538412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1" descr="C:\Users\Artur\Desktop\Новая папка\IMG-20210524-WA0049.jpg">
            <a:extLst>
              <a:ext uri="{FF2B5EF4-FFF2-40B4-BE49-F238E27FC236}">
                <a16:creationId xmlns:a16="http://schemas.microsoft.com/office/drawing/2014/main" xmlns="" id="{467FA48E-F959-4BA1-9C4C-7EB8351A8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7313" y="989013"/>
            <a:ext cx="4392612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81</Words>
  <Application>Microsoft Office PowerPoint</Application>
  <PresentationFormat>Произвольный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1223</cp:lastModifiedBy>
  <cp:revision>16</cp:revision>
  <dcterms:created xsi:type="dcterms:W3CDTF">2019-04-11T16:32:52Z</dcterms:created>
  <dcterms:modified xsi:type="dcterms:W3CDTF">2021-05-27T19:52:51Z</dcterms:modified>
</cp:coreProperties>
</file>