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0" y="4548"/>
            <a:ext cx="9137936" cy="68534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1628800"/>
            <a:ext cx="74888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 отчет </a:t>
            </a:r>
            <a:endParaRPr lang="ru-RU" sz="3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проведенном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мероприятии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«День птиц»</a:t>
            </a:r>
          </a:p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ДО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«Калачевская СОШ»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27984" y="5333785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Назарова Н.А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936" y="604817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г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017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94" y="-2704"/>
            <a:ext cx="9139237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40" y="1052736"/>
            <a:ext cx="8712968" cy="72008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апреля – Международный 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302628"/>
            <a:ext cx="6768752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Апрель, весна в самом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разгаре.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апреле большинство крылатых странников, преодолевая все препятствия, возвращаются к родным гнездам, в родные края.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уже более века 1 апреля на всей планете отмечают 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Международный день птиц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4581128"/>
            <a:ext cx="2846635" cy="1897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93759" y="4581127"/>
            <a:ext cx="2779418" cy="1897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1373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2220"/>
            <a:ext cx="9144000" cy="6890220"/>
          </a:xfrm>
        </p:spPr>
      </p:pic>
      <p:sp>
        <p:nvSpPr>
          <p:cNvPr id="5" name="Прямоугольник 4"/>
          <p:cNvSpPr/>
          <p:nvPr/>
        </p:nvSpPr>
        <p:spPr>
          <a:xfrm>
            <a:off x="1475656" y="1052736"/>
            <a:ext cx="648072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птиц является самым «старым» праздником экологического календаря. Тысяча детей и взрослых готовят к этому празднику скворечники, кормушки и развешивают их для привлечения птиц. Н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аши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воспитанники тоже приняли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участие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этом празднике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7661" y="4415051"/>
            <a:ext cx="1401516" cy="1489916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79712" y="4509120"/>
            <a:ext cx="1315629" cy="1301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1880" y="4112118"/>
            <a:ext cx="2083474" cy="2654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669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2220"/>
            <a:ext cx="9144000" cy="6890220"/>
          </a:xfrm>
        </p:spPr>
      </p:pic>
      <p:sp>
        <p:nvSpPr>
          <p:cNvPr id="3" name="Прямоугольник 2"/>
          <p:cNvSpPr/>
          <p:nvPr/>
        </p:nvSpPr>
        <p:spPr>
          <a:xfrm>
            <a:off x="1547664" y="1253663"/>
            <a:ext cx="66247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всех возрастных группах с детьми были проведены различные мероприятия.</a:t>
            </a:r>
          </a:p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Воспитанники нашего отделения приняли участие в  муниципальном конкурсе «Встречаем пернатых друзей!»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3489204"/>
            <a:ext cx="2268684" cy="3024912"/>
          </a:xfrm>
          <a:prstGeom prst="rect">
            <a:avLst/>
          </a:prstGeom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29166" y="3536882"/>
            <a:ext cx="2214008" cy="2952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8662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755576" y="1072306"/>
            <a:ext cx="7474024" cy="47133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бесед дети закрепили свои знания в художественно – эстетической деятельности - нарисовали красивые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рисунки </a:t>
            </a:r>
            <a:r>
              <a:rPr lang="ru-RU" sz="280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 изготовили яркие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аппликации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23928" y="4422251"/>
            <a:ext cx="3512451" cy="2211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1187" y="2780928"/>
            <a:ext cx="2961925" cy="2153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0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3528" y="1166019"/>
            <a:ext cx="8229600" cy="319908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 с родителями были изготовлены скворечники и развешаны на территории детского сада.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Скворечника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получились разные по величине и использованному материалу, сложные по конструкции и гениальные по замыслу – все скворечники нашли своё место на участке детского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сада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5916" y="4154187"/>
            <a:ext cx="1512168" cy="2417178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77444" y="4124872"/>
            <a:ext cx="1639887" cy="2186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652119" y="4152412"/>
            <a:ext cx="1639887" cy="2181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3292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268760"/>
            <a:ext cx="7344816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 остались довольны: 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пернатые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друзья найдут себе домик по душе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3590" y="4005064"/>
            <a:ext cx="2011152" cy="2681536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07704" y="3985948"/>
            <a:ext cx="1586452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635896" y="4417996"/>
            <a:ext cx="1296144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70489" y="2338028"/>
            <a:ext cx="2875319" cy="1883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84109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191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1 апреля – Международный день птиц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7</cp:revision>
  <dcterms:created xsi:type="dcterms:W3CDTF">2021-05-27T14:34:52Z</dcterms:created>
  <dcterms:modified xsi:type="dcterms:W3CDTF">2021-05-27T15:43:00Z</dcterms:modified>
</cp:coreProperties>
</file>