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62738-2176-46E7-A18A-591F063A8187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C227F-48EE-4378-B888-4B0CD0931F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8490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62738-2176-46E7-A18A-591F063A8187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C227F-48EE-4378-B888-4B0CD0931F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4976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62738-2176-46E7-A18A-591F063A8187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C227F-48EE-4378-B888-4B0CD0931F4E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114030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62738-2176-46E7-A18A-591F063A8187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C227F-48EE-4378-B888-4B0CD0931F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6125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62738-2176-46E7-A18A-591F063A8187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C227F-48EE-4378-B888-4B0CD0931F4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108984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62738-2176-46E7-A18A-591F063A8187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C227F-48EE-4378-B888-4B0CD0931F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7185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62738-2176-46E7-A18A-591F063A8187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C227F-48EE-4378-B888-4B0CD0931F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4812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62738-2176-46E7-A18A-591F063A8187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C227F-48EE-4378-B888-4B0CD0931F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409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62738-2176-46E7-A18A-591F063A8187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C227F-48EE-4378-B888-4B0CD0931F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056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62738-2176-46E7-A18A-591F063A8187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C227F-48EE-4378-B888-4B0CD0931F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683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62738-2176-46E7-A18A-591F063A8187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C227F-48EE-4378-B888-4B0CD0931F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0791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62738-2176-46E7-A18A-591F063A8187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C227F-48EE-4378-B888-4B0CD0931F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0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62738-2176-46E7-A18A-591F063A8187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C227F-48EE-4378-B888-4B0CD0931F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262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62738-2176-46E7-A18A-591F063A8187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C227F-48EE-4378-B888-4B0CD0931F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558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62738-2176-46E7-A18A-591F063A8187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C227F-48EE-4378-B888-4B0CD0931F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213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62738-2176-46E7-A18A-591F063A8187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C227F-48EE-4378-B888-4B0CD0931F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9295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62738-2176-46E7-A18A-591F063A8187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68C227F-48EE-4378-B888-4B0CD0931F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646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6675" y="778317"/>
            <a:ext cx="10935616" cy="504753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Междисциплинарное </a:t>
            </a:r>
          </a:p>
          <a:p>
            <a:pPr algn="ctr"/>
            <a:r>
              <a:rPr lang="ru-RU" sz="4000" b="1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взаимодействие специалистов инклюзивного образования</a:t>
            </a:r>
          </a:p>
          <a:p>
            <a:pPr algn="ctr"/>
            <a:endParaRPr lang="ru-RU" sz="5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endParaRPr lang="ru-RU" sz="5400" b="0" cap="none" spc="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endParaRPr lang="ru-RU" sz="5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ru-RU" sz="36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Выполнил: Сеитова А.</a:t>
            </a:r>
            <a:endParaRPr lang="ru-RU" sz="36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69267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51165" y="817418"/>
            <a:ext cx="2258290" cy="134389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специалистов ПМПК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678383" y="817417"/>
            <a:ext cx="2258290" cy="134389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Семья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(консультирование родителей)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678383" y="2919845"/>
            <a:ext cx="2258290" cy="134389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(корректировка программ)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709555" y="5022273"/>
            <a:ext cx="2258290" cy="134389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51165" y="2923309"/>
            <a:ext cx="2258290" cy="134389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 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705601" y="5029199"/>
            <a:ext cx="2258290" cy="134389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Социальный педагог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705601" y="2952749"/>
            <a:ext cx="2258290" cy="134389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(поэтапный контроль за успеваемостью)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705601" y="848590"/>
            <a:ext cx="2258290" cy="134389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Прямая со стрелкой 11"/>
          <p:cNvCxnSpPr>
            <a:stCxn id="6" idx="3"/>
            <a:endCxn id="4" idx="1"/>
          </p:cNvCxnSpPr>
          <p:nvPr/>
        </p:nvCxnSpPr>
        <p:spPr>
          <a:xfrm flipV="1">
            <a:off x="2909455" y="3591791"/>
            <a:ext cx="768928" cy="34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6" idx="0"/>
            <a:endCxn id="2" idx="2"/>
          </p:cNvCxnSpPr>
          <p:nvPr/>
        </p:nvCxnSpPr>
        <p:spPr>
          <a:xfrm flipV="1">
            <a:off x="1780310" y="2161309"/>
            <a:ext cx="0" cy="762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2" idx="3"/>
            <a:endCxn id="3" idx="1"/>
          </p:cNvCxnSpPr>
          <p:nvPr/>
        </p:nvCxnSpPr>
        <p:spPr>
          <a:xfrm flipV="1">
            <a:off x="2909455" y="1489363"/>
            <a:ext cx="768928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9" idx="1"/>
          </p:cNvCxnSpPr>
          <p:nvPr/>
        </p:nvCxnSpPr>
        <p:spPr>
          <a:xfrm flipH="1" flipV="1">
            <a:off x="5967845" y="1520535"/>
            <a:ext cx="73775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4" idx="0"/>
            <a:endCxn id="3" idx="2"/>
          </p:cNvCxnSpPr>
          <p:nvPr/>
        </p:nvCxnSpPr>
        <p:spPr>
          <a:xfrm flipV="1">
            <a:off x="4807528" y="2161308"/>
            <a:ext cx="0" cy="7585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4" idx="3"/>
          </p:cNvCxnSpPr>
          <p:nvPr/>
        </p:nvCxnSpPr>
        <p:spPr>
          <a:xfrm flipV="1">
            <a:off x="5936673" y="3591790"/>
            <a:ext cx="768928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4" idx="2"/>
            <a:endCxn id="5" idx="0"/>
          </p:cNvCxnSpPr>
          <p:nvPr/>
        </p:nvCxnSpPr>
        <p:spPr>
          <a:xfrm>
            <a:off x="4807528" y="4263736"/>
            <a:ext cx="31172" cy="7585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8" idx="0"/>
            <a:endCxn id="9" idx="2"/>
          </p:cNvCxnSpPr>
          <p:nvPr/>
        </p:nvCxnSpPr>
        <p:spPr>
          <a:xfrm flipV="1">
            <a:off x="7834746" y="2192481"/>
            <a:ext cx="0" cy="7602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8" idx="2"/>
            <a:endCxn id="7" idx="0"/>
          </p:cNvCxnSpPr>
          <p:nvPr/>
        </p:nvCxnSpPr>
        <p:spPr>
          <a:xfrm>
            <a:off x="7834746" y="4296640"/>
            <a:ext cx="0" cy="7325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7733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3564" y="479931"/>
            <a:ext cx="7342909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Формы работы с родителями (законными представителями) детей с ОВЗ в условиях инклюзивного образования</a:t>
            </a:r>
            <a:endParaRPr lang="ru-RU" sz="36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endParaRPr lang="ru-RU" sz="4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endParaRPr lang="ru-RU" sz="480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endParaRPr lang="ru-RU" sz="4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endParaRPr lang="ru-RU" sz="4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ru-RU" sz="3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Выполнил: Сеитова А.</a:t>
            </a:r>
            <a:endParaRPr lang="ru-RU" sz="32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19220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302328" y="2428008"/>
            <a:ext cx="1579418" cy="126076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Праздники,развлече-ния 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досуги</a:t>
            </a:r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91001" y="2869622"/>
            <a:ext cx="1953491" cy="124690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 с родителями (законными представителями) детей с ОВЗ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192486" y="975011"/>
            <a:ext cx="1579418" cy="126076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Консульта-ции</a:t>
            </a:r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294915" y="592281"/>
            <a:ext cx="1579418" cy="126076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Выставки детского творчества</a:t>
            </a:r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511389" y="5410200"/>
            <a:ext cx="1579418" cy="126076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Посещение семей</a:t>
            </a:r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402777" y="4100945"/>
            <a:ext cx="1579418" cy="126076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Общие и групповые род-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ие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собрания</a:t>
            </a:r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715497" y="5361709"/>
            <a:ext cx="1579418" cy="126076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Индиви-дуальные беседы</a:t>
            </a:r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307282" y="5361709"/>
            <a:ext cx="1579418" cy="126076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Анкетиро-вание </a:t>
            </a:r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7313466" y="4100945"/>
            <a:ext cx="1579418" cy="126076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Оформле-ние тематических уголков</a:t>
            </a:r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7351564" y="2428008"/>
            <a:ext cx="1579418" cy="126076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Тестирова-ние </a:t>
            </a:r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397344" y="961158"/>
            <a:ext cx="1579418" cy="126076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Дни открытых дверей</a:t>
            </a:r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Прямая со стрелкой 13"/>
          <p:cNvCxnSpPr>
            <a:stCxn id="3" idx="0"/>
            <a:endCxn id="5" idx="4"/>
          </p:cNvCxnSpPr>
          <p:nvPr/>
        </p:nvCxnSpPr>
        <p:spPr>
          <a:xfrm flipH="1" flipV="1">
            <a:off x="5084624" y="1853045"/>
            <a:ext cx="83123" cy="10165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endCxn id="12" idx="3"/>
          </p:cNvCxnSpPr>
          <p:nvPr/>
        </p:nvCxnSpPr>
        <p:spPr>
          <a:xfrm flipV="1">
            <a:off x="5752247" y="2037287"/>
            <a:ext cx="876397" cy="8323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endCxn id="11" idx="2"/>
          </p:cNvCxnSpPr>
          <p:nvPr/>
        </p:nvCxnSpPr>
        <p:spPr>
          <a:xfrm flipV="1">
            <a:off x="6144492" y="3058390"/>
            <a:ext cx="1207072" cy="554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3" idx="3"/>
          </p:cNvCxnSpPr>
          <p:nvPr/>
        </p:nvCxnSpPr>
        <p:spPr>
          <a:xfrm>
            <a:off x="6144492" y="3493077"/>
            <a:ext cx="1309255" cy="8295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6155747" y="3989243"/>
            <a:ext cx="592281" cy="14209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>
            <a:off x="5436177" y="4152901"/>
            <a:ext cx="167993" cy="12347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>
            <a:off x="3934691" y="4116531"/>
            <a:ext cx="1014845" cy="12936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H="1">
            <a:off x="2977865" y="4152901"/>
            <a:ext cx="1213136" cy="2944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3" idx="1"/>
          </p:cNvCxnSpPr>
          <p:nvPr/>
        </p:nvCxnSpPr>
        <p:spPr>
          <a:xfrm flipH="1" flipV="1">
            <a:off x="2881746" y="3252352"/>
            <a:ext cx="1309255" cy="2407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endCxn id="4" idx="5"/>
          </p:cNvCxnSpPr>
          <p:nvPr/>
        </p:nvCxnSpPr>
        <p:spPr>
          <a:xfrm flipH="1" flipV="1">
            <a:off x="3540604" y="2051140"/>
            <a:ext cx="650397" cy="8375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6071130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30</TotalTime>
  <Words>89</Words>
  <Application>Microsoft Office PowerPoint</Application>
  <PresentationFormat>Широкоэкранный</PresentationFormat>
  <Paragraphs>32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света</dc:creator>
  <cp:lastModifiedBy>света</cp:lastModifiedBy>
  <cp:revision>4</cp:revision>
  <dcterms:created xsi:type="dcterms:W3CDTF">2020-12-15T15:58:53Z</dcterms:created>
  <dcterms:modified xsi:type="dcterms:W3CDTF">2020-12-15T16:29:26Z</dcterms:modified>
</cp:coreProperties>
</file>