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235DE-BD85-4116-AE3D-5B15D3B504D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22394-EFC3-4536-B413-58191456D8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RIIAK</dc:creator>
  <cp:lastModifiedBy>RIIAK</cp:lastModifiedBy>
  <cp:revision>1</cp:revision>
  <dcterms:created xsi:type="dcterms:W3CDTF">2021-05-27T19:43:26Z</dcterms:created>
  <dcterms:modified xsi:type="dcterms:W3CDTF">2021-05-27T19:44:12Z</dcterms:modified>
</cp:coreProperties>
</file>