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iki.mininuniver.ru/images/6/6a/%D0%97%D0%B2%D0%B5%D0%B7%D0%B4%D0%B0_%D0%9A%D0%B0%D0%BB%D1%8C%D0%B3%D0%B8%D0%BD%D0%B0.png" TargetMode="External"/><Relationship Id="rId3" Type="http://schemas.openxmlformats.org/officeDocument/2006/relationships/hyperlink" Target="http://galspace.spb.ru/vostokdrom.file/v-30.jpg" TargetMode="External"/><Relationship Id="rId7" Type="http://schemas.openxmlformats.org/officeDocument/2006/relationships/hyperlink" Target="https://pbs.twimg.com/media/EYnnj52WsAINawS.jpg" TargetMode="External"/><Relationship Id="rId2" Type="http://schemas.openxmlformats.org/officeDocument/2006/relationships/hyperlink" Target="http://isicad.ru/uploads/img/7955_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writersreserve.com/wp-content/uploads/METEOR-Willamette-SQ.jpg" TargetMode="External"/><Relationship Id="rId11" Type="http://schemas.openxmlformats.org/officeDocument/2006/relationships/hyperlink" Target="https://fsd.multiurok.ru/html/2018/02/25/s_5a92a583ab7ba/img1.jpg" TargetMode="External"/><Relationship Id="rId5" Type="http://schemas.openxmlformats.org/officeDocument/2006/relationships/hyperlink" Target="https://ae01.alicdn.com/kf/HTB17plUiDnI8KJjy0Ffq6AdoVXa7.jpg" TargetMode="External"/><Relationship Id="rId10" Type="http://schemas.openxmlformats.org/officeDocument/2006/relationships/hyperlink" Target="https://yt3.ggpht.com/ytc/AAUvwnhARsfwjHcFBXWk9PUde-olzX0SSyub6QyJPbyt=s900-c-k-c0x00ffffff-no-rj" TargetMode="External"/><Relationship Id="rId4" Type="http://schemas.openxmlformats.org/officeDocument/2006/relationships/hyperlink" Target="https://cdn.pixabay.com/photo/2016/04/01/22/32/world-1301744_1280.png" TargetMode="External"/><Relationship Id="rId9" Type="http://schemas.openxmlformats.org/officeDocument/2006/relationships/hyperlink" Target="https://i.pinimg.com/originals/8e/cd/33/8ecd33b6b46c4d7a2593b507c868e253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642918"/>
            <a:ext cx="7772400" cy="1470025"/>
          </a:xfrm>
        </p:spPr>
        <p:txBody>
          <a:bodyPr/>
          <a:lstStyle/>
          <a:p>
            <a:r>
              <a:rPr lang="ru-RU" dirty="0" smtClean="0"/>
              <a:t>Кроссворд «Космонавтики»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71736" y="4429132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 smtClean="0"/>
              <a:t>Выполнили учащиеся 2«И» класса</a:t>
            </a:r>
            <a:endParaRPr lang="ru-RU" sz="2400" dirty="0" smtClean="0"/>
          </a:p>
          <a:p>
            <a:pPr algn="r"/>
            <a:r>
              <a:rPr lang="ru-RU" sz="2400" dirty="0" smtClean="0"/>
              <a:t>Куратор:</a:t>
            </a:r>
          </a:p>
          <a:p>
            <a:pPr algn="r"/>
            <a:r>
              <a:rPr lang="ru-RU" sz="2400" dirty="0" err="1" smtClean="0"/>
              <a:t>Старова</a:t>
            </a:r>
            <a:r>
              <a:rPr lang="ru-RU" sz="2400" dirty="0" smtClean="0"/>
              <a:t> Надежда Петровна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86116" y="2500306"/>
            <a:ext cx="31432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«Дорога в космос! Большое счастье выпало мне – оказаться на её широком просторе, первому совершить полёт, о котором мечтали люди» Ю.А. Гагарин</a:t>
            </a:r>
            <a:endParaRPr lang="ru-RU" sz="1600" dirty="0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0" y="0"/>
            <a:ext cx="928694" cy="571504"/>
          </a:xfrm>
          <a:prstGeom prst="actionButtonForwardNex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Денис\Desktop\7955_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2643182"/>
            <a:ext cx="2690798" cy="3675630"/>
          </a:xfrm>
          <a:prstGeom prst="flowChartProcess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Денис\Desktop\8ecd33b6b46c4d7a2593b507c868e25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0537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929322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453069" y="334962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453069" y="298449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К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453069" y="2619369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И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453069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Т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453069" y="188911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К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453069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453069" y="1158859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Л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453069" y="79373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453069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Г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405575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Г</a:t>
            </a:r>
            <a:endParaRPr lang="ru-RU" sz="2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81829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358082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</a:t>
            </a:r>
            <a:endParaRPr lang="ru-RU" sz="2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7834335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И</a:t>
            </a:r>
            <a:endParaRPr lang="ru-RU" sz="2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8310589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</a:t>
            </a:r>
            <a:endParaRPr lang="ru-RU" sz="2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358082" y="79373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881829" y="79373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Т</a:t>
            </a:r>
            <a:endParaRPr lang="ru-RU" sz="24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405575" y="79373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Е</a:t>
            </a:r>
            <a:endParaRPr lang="ru-RU" sz="24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929322" y="79373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К</a:t>
            </a:r>
            <a:endParaRPr lang="ru-RU" sz="24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4976815" y="79373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</a:t>
            </a:r>
            <a:endParaRPr lang="ru-RU" sz="24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929322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</a:t>
            </a:r>
            <a:endParaRPr lang="ru-RU" sz="24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500562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</a:t>
            </a:r>
            <a:endParaRPr lang="ru-RU" sz="24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976815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Л</a:t>
            </a:r>
            <a:endParaRPr lang="ru-RU" sz="24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5929322" y="1158859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Я</a:t>
            </a:r>
            <a:endParaRPr lang="ru-RU" sz="24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4024309" y="1158859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З</a:t>
            </a:r>
            <a:endParaRPr lang="ru-RU" sz="24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4500562" y="1158859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Е</a:t>
            </a:r>
            <a:endParaRPr lang="ru-RU" sz="24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976815" y="1158859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М</a:t>
            </a:r>
            <a:endParaRPr lang="ru-RU" sz="24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4976815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Е</a:t>
            </a:r>
            <a:endParaRPr lang="ru-RU" sz="24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7358082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6881829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Т</a:t>
            </a:r>
            <a:endParaRPr lang="ru-RU" sz="2400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6405575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Е</a:t>
            </a:r>
            <a:endParaRPr lang="ru-RU" sz="2400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6405575" y="298449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М</a:t>
            </a:r>
            <a:endParaRPr lang="ru-RU" sz="2400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5929322" y="298449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</a:t>
            </a:r>
            <a:endParaRPr lang="ru-RU" sz="24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7834335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Т</a:t>
            </a:r>
            <a:endParaRPr lang="ru-RU" sz="2400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7358082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И</a:t>
            </a:r>
            <a:endParaRPr lang="ru-RU" sz="2400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6881829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</a:t>
            </a:r>
            <a:endParaRPr lang="ru-RU" sz="2400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6405575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</a:t>
            </a:r>
            <a:endParaRPr lang="ru-RU" sz="2400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5929322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Е</a:t>
            </a:r>
            <a:endParaRPr lang="ru-RU" sz="2400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4500562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М</a:t>
            </a:r>
            <a:endParaRPr lang="ru-RU" sz="2400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4976815" y="334962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Д</a:t>
            </a:r>
            <a:endParaRPr lang="ru-RU" sz="2400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7834335" y="298449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7358082" y="298449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Т</a:t>
            </a:r>
            <a:endParaRPr lang="ru-RU" sz="2400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6881829" y="298449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Е</a:t>
            </a:r>
            <a:endParaRPr lang="ru-RU" sz="2400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3071802" y="334962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З</a:t>
            </a:r>
            <a:endParaRPr lang="ru-RU" sz="2400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3548055" y="334962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В</a:t>
            </a:r>
            <a:endParaRPr lang="ru-RU" sz="2400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4024309" y="334962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Е</a:t>
            </a:r>
            <a:endParaRPr lang="ru-RU" sz="2400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4500562" y="334962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З</a:t>
            </a:r>
            <a:endParaRPr lang="ru-RU" sz="2400" dirty="0"/>
          </a:p>
        </p:txBody>
      </p:sp>
      <p:sp>
        <p:nvSpPr>
          <p:cNvPr id="50" name="TextBox 49"/>
          <p:cNvSpPr txBox="1"/>
          <p:nvPr/>
        </p:nvSpPr>
        <p:spPr>
          <a:xfrm>
            <a:off x="5000628" y="357166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</a:t>
            </a:r>
            <a:endParaRPr lang="ru-RU" sz="2400" dirty="0"/>
          </a:p>
        </p:txBody>
      </p:sp>
      <p:sp>
        <p:nvSpPr>
          <p:cNvPr id="51" name="TextBox 50"/>
          <p:cNvSpPr txBox="1"/>
          <p:nvPr/>
        </p:nvSpPr>
        <p:spPr>
          <a:xfrm>
            <a:off x="4572000" y="785794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2</a:t>
            </a:r>
            <a:endParaRPr lang="ru-RU" sz="2400" dirty="0"/>
          </a:p>
        </p:txBody>
      </p:sp>
      <p:sp>
        <p:nvSpPr>
          <p:cNvPr id="52" name="TextBox 51"/>
          <p:cNvSpPr txBox="1"/>
          <p:nvPr/>
        </p:nvSpPr>
        <p:spPr>
          <a:xfrm>
            <a:off x="3571868" y="1142984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3</a:t>
            </a:r>
            <a:endParaRPr lang="ru-RU" sz="2400" dirty="0"/>
          </a:p>
        </p:txBody>
      </p:sp>
      <p:sp>
        <p:nvSpPr>
          <p:cNvPr id="53" name="TextBox 52"/>
          <p:cNvSpPr txBox="1"/>
          <p:nvPr/>
        </p:nvSpPr>
        <p:spPr>
          <a:xfrm>
            <a:off x="4071934" y="1571612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4</a:t>
            </a:r>
            <a:endParaRPr lang="ru-RU" sz="2400" dirty="0"/>
          </a:p>
        </p:txBody>
      </p:sp>
      <p:sp>
        <p:nvSpPr>
          <p:cNvPr id="54" name="TextBox 53"/>
          <p:cNvSpPr txBox="1"/>
          <p:nvPr/>
        </p:nvSpPr>
        <p:spPr>
          <a:xfrm>
            <a:off x="4071934" y="2285992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5</a:t>
            </a:r>
            <a:endParaRPr lang="ru-RU" sz="2400" dirty="0"/>
          </a:p>
        </p:txBody>
      </p:sp>
      <p:sp>
        <p:nvSpPr>
          <p:cNvPr id="55" name="TextBox 54"/>
          <p:cNvSpPr txBox="1"/>
          <p:nvPr/>
        </p:nvSpPr>
        <p:spPr>
          <a:xfrm>
            <a:off x="5000628" y="2928934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6</a:t>
            </a:r>
            <a:endParaRPr lang="ru-RU" sz="2400" dirty="0"/>
          </a:p>
        </p:txBody>
      </p:sp>
      <p:sp>
        <p:nvSpPr>
          <p:cNvPr id="56" name="TextBox 55"/>
          <p:cNvSpPr txBox="1"/>
          <p:nvPr/>
        </p:nvSpPr>
        <p:spPr>
          <a:xfrm>
            <a:off x="2643174" y="3286124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7</a:t>
            </a:r>
            <a:endParaRPr lang="ru-RU" sz="2400" dirty="0"/>
          </a:p>
        </p:txBody>
      </p:sp>
      <p:sp>
        <p:nvSpPr>
          <p:cNvPr id="57" name="TextBox 56"/>
          <p:cNvSpPr txBox="1"/>
          <p:nvPr/>
        </p:nvSpPr>
        <p:spPr>
          <a:xfrm>
            <a:off x="5500694" y="0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8</a:t>
            </a:r>
            <a:endParaRPr lang="ru-RU" sz="2400" b="1" dirty="0"/>
          </a:p>
        </p:txBody>
      </p:sp>
      <p:sp>
        <p:nvSpPr>
          <p:cNvPr id="59" name="Управляющая кнопка: далее 58">
            <a:hlinkClick r:id="" action="ppaction://hlinkshowjump?jump=nextslide" highlightClick="1"/>
          </p:cNvPr>
          <p:cNvSpPr/>
          <p:nvPr/>
        </p:nvSpPr>
        <p:spPr>
          <a:xfrm>
            <a:off x="0" y="0"/>
            <a:ext cx="928694" cy="571504"/>
          </a:xfrm>
          <a:prstGeom prst="actionButtonForwardNex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Багетная рамка 59"/>
          <p:cNvSpPr/>
          <p:nvPr/>
        </p:nvSpPr>
        <p:spPr>
          <a:xfrm>
            <a:off x="64291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61" name="Багетная рамка 60"/>
          <p:cNvSpPr/>
          <p:nvPr/>
        </p:nvSpPr>
        <p:spPr>
          <a:xfrm>
            <a:off x="135729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Б</a:t>
            </a:r>
            <a:endParaRPr lang="ru-RU" sz="2800" b="1" dirty="0"/>
          </a:p>
        </p:txBody>
      </p:sp>
      <p:sp>
        <p:nvSpPr>
          <p:cNvPr id="62" name="Багетная рамка 61"/>
          <p:cNvSpPr/>
          <p:nvPr/>
        </p:nvSpPr>
        <p:spPr>
          <a:xfrm>
            <a:off x="207167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В</a:t>
            </a:r>
            <a:endParaRPr lang="ru-RU" sz="2800" b="1" dirty="0"/>
          </a:p>
        </p:txBody>
      </p:sp>
      <p:sp>
        <p:nvSpPr>
          <p:cNvPr id="63" name="Багетная рамка 62"/>
          <p:cNvSpPr/>
          <p:nvPr/>
        </p:nvSpPr>
        <p:spPr>
          <a:xfrm>
            <a:off x="350043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Д</a:t>
            </a:r>
            <a:endParaRPr lang="ru-RU" sz="2800" b="1" dirty="0"/>
          </a:p>
        </p:txBody>
      </p:sp>
      <p:sp>
        <p:nvSpPr>
          <p:cNvPr id="64" name="Багетная рамка 63"/>
          <p:cNvSpPr/>
          <p:nvPr/>
        </p:nvSpPr>
        <p:spPr>
          <a:xfrm>
            <a:off x="278605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Г</a:t>
            </a:r>
            <a:endParaRPr lang="ru-RU" sz="2800" b="1" dirty="0"/>
          </a:p>
        </p:txBody>
      </p:sp>
      <p:sp>
        <p:nvSpPr>
          <p:cNvPr id="65" name="Багетная рамка 64"/>
          <p:cNvSpPr/>
          <p:nvPr/>
        </p:nvSpPr>
        <p:spPr>
          <a:xfrm>
            <a:off x="421481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66" name="Багетная рамка 65"/>
          <p:cNvSpPr/>
          <p:nvPr/>
        </p:nvSpPr>
        <p:spPr>
          <a:xfrm>
            <a:off x="492919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Ё</a:t>
            </a:r>
            <a:endParaRPr lang="ru-RU" sz="2800" b="1" dirty="0"/>
          </a:p>
        </p:txBody>
      </p:sp>
      <p:sp>
        <p:nvSpPr>
          <p:cNvPr id="67" name="Багетная рамка 66"/>
          <p:cNvSpPr/>
          <p:nvPr/>
        </p:nvSpPr>
        <p:spPr>
          <a:xfrm>
            <a:off x="564357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Ж</a:t>
            </a:r>
            <a:endParaRPr lang="ru-RU" sz="2800" b="1" dirty="0"/>
          </a:p>
        </p:txBody>
      </p:sp>
      <p:sp>
        <p:nvSpPr>
          <p:cNvPr id="68" name="Багетная рамка 67"/>
          <p:cNvSpPr/>
          <p:nvPr/>
        </p:nvSpPr>
        <p:spPr>
          <a:xfrm>
            <a:off x="635795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З</a:t>
            </a:r>
            <a:endParaRPr lang="ru-RU" sz="2800" b="1" dirty="0"/>
          </a:p>
        </p:txBody>
      </p:sp>
      <p:sp>
        <p:nvSpPr>
          <p:cNvPr id="69" name="Багетная рамка 68"/>
          <p:cNvSpPr/>
          <p:nvPr/>
        </p:nvSpPr>
        <p:spPr>
          <a:xfrm>
            <a:off x="707233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70" name="Багетная рамка 69"/>
          <p:cNvSpPr/>
          <p:nvPr/>
        </p:nvSpPr>
        <p:spPr>
          <a:xfrm>
            <a:off x="778671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Й</a:t>
            </a:r>
            <a:endParaRPr lang="ru-RU" sz="2800" b="1" dirty="0"/>
          </a:p>
        </p:txBody>
      </p:sp>
      <p:sp>
        <p:nvSpPr>
          <p:cNvPr id="73" name="Багетная рамка 72"/>
          <p:cNvSpPr/>
          <p:nvPr/>
        </p:nvSpPr>
        <p:spPr>
          <a:xfrm>
            <a:off x="64291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К</a:t>
            </a:r>
            <a:endParaRPr lang="ru-RU" sz="2800" b="1" dirty="0"/>
          </a:p>
        </p:txBody>
      </p:sp>
      <p:sp>
        <p:nvSpPr>
          <p:cNvPr id="74" name="Багетная рамка 73"/>
          <p:cNvSpPr/>
          <p:nvPr/>
        </p:nvSpPr>
        <p:spPr>
          <a:xfrm>
            <a:off x="135729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Л</a:t>
            </a:r>
            <a:endParaRPr lang="ru-RU" sz="2800" b="1" dirty="0"/>
          </a:p>
        </p:txBody>
      </p:sp>
      <p:sp>
        <p:nvSpPr>
          <p:cNvPr id="75" name="Багетная рамка 74"/>
          <p:cNvSpPr/>
          <p:nvPr/>
        </p:nvSpPr>
        <p:spPr>
          <a:xfrm>
            <a:off x="207167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М</a:t>
            </a:r>
            <a:endParaRPr lang="ru-RU" sz="2800" b="1" dirty="0"/>
          </a:p>
        </p:txBody>
      </p:sp>
      <p:sp>
        <p:nvSpPr>
          <p:cNvPr id="76" name="Багетная рамка 75"/>
          <p:cNvSpPr/>
          <p:nvPr/>
        </p:nvSpPr>
        <p:spPr>
          <a:xfrm>
            <a:off x="350043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77" name="Багетная рамка 76"/>
          <p:cNvSpPr/>
          <p:nvPr/>
        </p:nvSpPr>
        <p:spPr>
          <a:xfrm>
            <a:off x="278605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Н</a:t>
            </a:r>
            <a:endParaRPr lang="ru-RU" sz="2800" b="1" dirty="0"/>
          </a:p>
        </p:txBody>
      </p:sp>
      <p:sp>
        <p:nvSpPr>
          <p:cNvPr id="78" name="Багетная рамка 77"/>
          <p:cNvSpPr/>
          <p:nvPr/>
        </p:nvSpPr>
        <p:spPr>
          <a:xfrm>
            <a:off x="421481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79" name="Багетная рамка 78"/>
          <p:cNvSpPr/>
          <p:nvPr/>
        </p:nvSpPr>
        <p:spPr>
          <a:xfrm>
            <a:off x="492919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Р</a:t>
            </a:r>
            <a:endParaRPr lang="ru-RU" sz="2800" b="1" dirty="0"/>
          </a:p>
        </p:txBody>
      </p:sp>
      <p:sp>
        <p:nvSpPr>
          <p:cNvPr id="80" name="Багетная рамка 79"/>
          <p:cNvSpPr/>
          <p:nvPr/>
        </p:nvSpPr>
        <p:spPr>
          <a:xfrm>
            <a:off x="564357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81" name="Багетная рамка 80"/>
          <p:cNvSpPr/>
          <p:nvPr/>
        </p:nvSpPr>
        <p:spPr>
          <a:xfrm>
            <a:off x="635795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82" name="Багетная рамка 81"/>
          <p:cNvSpPr/>
          <p:nvPr/>
        </p:nvSpPr>
        <p:spPr>
          <a:xfrm>
            <a:off x="707233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У</a:t>
            </a:r>
            <a:endParaRPr lang="ru-RU" sz="2800" b="1" dirty="0"/>
          </a:p>
        </p:txBody>
      </p:sp>
      <p:sp>
        <p:nvSpPr>
          <p:cNvPr id="83" name="Багетная рамка 82"/>
          <p:cNvSpPr/>
          <p:nvPr/>
        </p:nvSpPr>
        <p:spPr>
          <a:xfrm>
            <a:off x="778671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Ф</a:t>
            </a:r>
            <a:endParaRPr lang="ru-RU" sz="2800" b="1" dirty="0"/>
          </a:p>
        </p:txBody>
      </p:sp>
      <p:sp>
        <p:nvSpPr>
          <p:cNvPr id="85" name="Багетная рамка 84"/>
          <p:cNvSpPr/>
          <p:nvPr/>
        </p:nvSpPr>
        <p:spPr>
          <a:xfrm>
            <a:off x="64291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Х</a:t>
            </a:r>
            <a:endParaRPr lang="ru-RU" sz="2800" b="1" dirty="0"/>
          </a:p>
        </p:txBody>
      </p:sp>
      <p:sp>
        <p:nvSpPr>
          <p:cNvPr id="86" name="Багетная рамка 85"/>
          <p:cNvSpPr/>
          <p:nvPr/>
        </p:nvSpPr>
        <p:spPr>
          <a:xfrm>
            <a:off x="135729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Ц</a:t>
            </a:r>
            <a:endParaRPr lang="ru-RU" sz="2800" b="1" dirty="0"/>
          </a:p>
        </p:txBody>
      </p:sp>
      <p:sp>
        <p:nvSpPr>
          <p:cNvPr id="87" name="Багетная рамка 86"/>
          <p:cNvSpPr/>
          <p:nvPr/>
        </p:nvSpPr>
        <p:spPr>
          <a:xfrm>
            <a:off x="207167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Ч</a:t>
            </a:r>
            <a:endParaRPr lang="ru-RU" sz="2800" b="1" dirty="0"/>
          </a:p>
        </p:txBody>
      </p:sp>
      <p:sp>
        <p:nvSpPr>
          <p:cNvPr id="88" name="Багетная рамка 87"/>
          <p:cNvSpPr/>
          <p:nvPr/>
        </p:nvSpPr>
        <p:spPr>
          <a:xfrm>
            <a:off x="350043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Щ</a:t>
            </a:r>
            <a:endParaRPr lang="ru-RU" sz="2800" b="1" dirty="0"/>
          </a:p>
        </p:txBody>
      </p:sp>
      <p:sp>
        <p:nvSpPr>
          <p:cNvPr id="89" name="Багетная рамка 88"/>
          <p:cNvSpPr/>
          <p:nvPr/>
        </p:nvSpPr>
        <p:spPr>
          <a:xfrm>
            <a:off x="278605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Ш</a:t>
            </a:r>
            <a:endParaRPr lang="ru-RU" sz="2800" b="1" dirty="0"/>
          </a:p>
        </p:txBody>
      </p:sp>
      <p:sp>
        <p:nvSpPr>
          <p:cNvPr id="90" name="Багетная рамка 89"/>
          <p:cNvSpPr/>
          <p:nvPr/>
        </p:nvSpPr>
        <p:spPr>
          <a:xfrm>
            <a:off x="421481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Ъ</a:t>
            </a:r>
            <a:endParaRPr lang="ru-RU" sz="2800" b="1" dirty="0"/>
          </a:p>
        </p:txBody>
      </p:sp>
      <p:sp>
        <p:nvSpPr>
          <p:cNvPr id="91" name="Багетная рамка 90"/>
          <p:cNvSpPr/>
          <p:nvPr/>
        </p:nvSpPr>
        <p:spPr>
          <a:xfrm>
            <a:off x="492919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Ы</a:t>
            </a:r>
            <a:endParaRPr lang="ru-RU" sz="2800" b="1" dirty="0"/>
          </a:p>
        </p:txBody>
      </p:sp>
      <p:sp>
        <p:nvSpPr>
          <p:cNvPr id="92" name="Багетная рамка 91"/>
          <p:cNvSpPr/>
          <p:nvPr/>
        </p:nvSpPr>
        <p:spPr>
          <a:xfrm>
            <a:off x="564357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Ь</a:t>
            </a:r>
            <a:endParaRPr lang="ru-RU" sz="2800" b="1" dirty="0"/>
          </a:p>
        </p:txBody>
      </p:sp>
      <p:sp>
        <p:nvSpPr>
          <p:cNvPr id="93" name="Багетная рамка 92"/>
          <p:cNvSpPr/>
          <p:nvPr/>
        </p:nvSpPr>
        <p:spPr>
          <a:xfrm>
            <a:off x="635795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Э</a:t>
            </a:r>
            <a:endParaRPr lang="ru-RU" sz="2800" b="1" dirty="0"/>
          </a:p>
        </p:txBody>
      </p:sp>
      <p:sp>
        <p:nvSpPr>
          <p:cNvPr id="94" name="Багетная рамка 93"/>
          <p:cNvSpPr/>
          <p:nvPr/>
        </p:nvSpPr>
        <p:spPr>
          <a:xfrm>
            <a:off x="707233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Ю</a:t>
            </a:r>
            <a:endParaRPr lang="ru-RU" sz="2800" b="1" dirty="0"/>
          </a:p>
        </p:txBody>
      </p:sp>
      <p:sp>
        <p:nvSpPr>
          <p:cNvPr id="95" name="Багетная рамка 94"/>
          <p:cNvSpPr/>
          <p:nvPr/>
        </p:nvSpPr>
        <p:spPr>
          <a:xfrm>
            <a:off x="778671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Я</a:t>
            </a:r>
            <a:endParaRPr lang="ru-RU" sz="28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</p:childTnLst>
        </p:cTn>
      </p:par>
    </p:tnLst>
    <p:bldLst>
      <p:bldP spid="5" grpId="0" autoUpdateAnimBg="0"/>
      <p:bldP spid="7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Денис\Desktop\8ecd33b6b46c4d7a2593b507c868e25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0537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88932" y="571480"/>
            <a:ext cx="874951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ГАЛАКТИКА –</a:t>
            </a:r>
          </a:p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гигантская звёздная система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3108" y="4286256"/>
            <a:ext cx="47499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МОЛОДЦЫ!!!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0" y="0"/>
            <a:ext cx="928694" cy="571504"/>
          </a:xfrm>
          <a:prstGeom prst="actionButtonForwardNex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18" name="Picture 2" descr="C:\Users\Денис\Desktop\unnamed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000884" y="4714884"/>
            <a:ext cx="2143116" cy="2143116"/>
          </a:xfrm>
          <a:prstGeom prst="ellipse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2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18"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Используемая литература и ресурсы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1600" dirty="0" smtClean="0"/>
              <a:t>Толковый словарь русского языка: 1000000слов, терминов и выражений:/ Сергей Иванович Ожёгов; под общ. ред. Л.И. Скворцова. – 28-е изд., </a:t>
            </a:r>
            <a:r>
              <a:rPr lang="ru-RU" sz="1600" dirty="0" err="1" smtClean="0"/>
              <a:t>перераб.-Москва</a:t>
            </a:r>
            <a:r>
              <a:rPr lang="ru-RU" sz="1600" dirty="0" smtClean="0"/>
              <a:t>: Мир И образование, 2015.</a:t>
            </a:r>
          </a:p>
          <a:p>
            <a:r>
              <a:rPr lang="ru-RU" sz="1600" u="sng" dirty="0" smtClean="0">
                <a:hlinkClick r:id="rId2"/>
              </a:rPr>
              <a:t>http://isicad.ru/uploads/img/7955_.jpg</a:t>
            </a:r>
            <a:r>
              <a:rPr lang="ru-RU" sz="1600" dirty="0" smtClean="0"/>
              <a:t> Юрий Гагарин</a:t>
            </a:r>
          </a:p>
          <a:p>
            <a:r>
              <a:rPr lang="ru-RU" sz="1600" u="sng" dirty="0" smtClean="0">
                <a:hlinkClick r:id="rId3"/>
              </a:rPr>
              <a:t>http://galspace.spb.ru/vostokdrom.file/v-30.jpg</a:t>
            </a:r>
            <a:r>
              <a:rPr lang="ru-RU" sz="1600" dirty="0" smtClean="0"/>
              <a:t> - ракета</a:t>
            </a:r>
          </a:p>
          <a:p>
            <a:r>
              <a:rPr lang="ru-RU" sz="1600" u="sng" dirty="0" smtClean="0">
                <a:hlinkClick r:id="rId4"/>
              </a:rPr>
              <a:t>https://cdn.pixabay.com/photo/2016/04/01/22/32/world-1301744_1280.png</a:t>
            </a:r>
            <a:r>
              <a:rPr lang="ru-RU" sz="1600" dirty="0" smtClean="0"/>
              <a:t> - земля</a:t>
            </a:r>
          </a:p>
          <a:p>
            <a:r>
              <a:rPr lang="ru-RU" sz="1600" u="sng" dirty="0" smtClean="0">
                <a:hlinkClick r:id="rId5"/>
              </a:rPr>
              <a:t>https://ae01.alicdn.com/kf/HTB17plUiDnI8KJjy0Ffq6AdoVXa7.jpg</a:t>
            </a:r>
            <a:r>
              <a:rPr lang="ru-RU" sz="1600" dirty="0" smtClean="0"/>
              <a:t> - планеты</a:t>
            </a:r>
          </a:p>
          <a:p>
            <a:r>
              <a:rPr lang="ru-RU" sz="1600" u="sng" dirty="0" smtClean="0">
                <a:hlinkClick r:id="rId6"/>
              </a:rPr>
              <a:t>https://www.writersreserve.com/wp-content/uploads/METEOR-Willamette-SQ.jpg</a:t>
            </a:r>
            <a:r>
              <a:rPr lang="ru-RU" sz="1600" dirty="0" smtClean="0"/>
              <a:t> - метеорит</a:t>
            </a:r>
          </a:p>
          <a:p>
            <a:r>
              <a:rPr lang="ru-RU" sz="1600" u="sng" dirty="0" smtClean="0">
                <a:hlinkClick r:id="rId7"/>
              </a:rPr>
              <a:t>https://pbs.twimg.com/media/EYnnj52WsAINawS.jpg</a:t>
            </a:r>
            <a:r>
              <a:rPr lang="ru-RU" sz="1600" dirty="0" smtClean="0"/>
              <a:t> - комета</a:t>
            </a:r>
          </a:p>
          <a:p>
            <a:r>
              <a:rPr lang="ru-RU" sz="1600" u="sng" dirty="0" smtClean="0">
                <a:hlinkClick r:id="rId8"/>
              </a:rPr>
              <a:t>https://wiki.mininuniver.ru/images/6/6a/%D0%97%D0%B2%D0%B5%D0%B7%D0%B4%D0%B0_%D0%9A%D0%B0%D0%BB%D1%8C%D0%B3%D0%B8%D0%BD%D0%B0.png</a:t>
            </a:r>
            <a:r>
              <a:rPr lang="ru-RU" sz="1600" dirty="0" smtClean="0"/>
              <a:t> -звезда</a:t>
            </a:r>
          </a:p>
          <a:p>
            <a:r>
              <a:rPr lang="ru-RU" sz="1600" u="sng" dirty="0" smtClean="0">
                <a:hlinkClick r:id="rId9"/>
              </a:rPr>
              <a:t>https://i.pinimg.com/originals/8e/cd/33/8ecd33b6b46c4d7a2593b507c868e253.jpg</a:t>
            </a:r>
            <a:r>
              <a:rPr lang="ru-RU" sz="1600" dirty="0" smtClean="0"/>
              <a:t> - галактика</a:t>
            </a:r>
          </a:p>
          <a:p>
            <a:r>
              <a:rPr lang="ru-RU" sz="1600" u="sng" dirty="0" smtClean="0">
                <a:hlinkClick r:id="rId10"/>
              </a:rPr>
              <a:t>https://yt3.ggpht.com/ytc/AAUvwnhARsfwjHcFBXWk9PUde-olzX0SSyub6QyJPbyt=s900-c-k-c0x00ffffff-no-rj</a:t>
            </a:r>
            <a:r>
              <a:rPr lang="ru-RU" sz="1600" dirty="0" smtClean="0"/>
              <a:t> – картинка</a:t>
            </a:r>
          </a:p>
          <a:p>
            <a:r>
              <a:rPr lang="ru-RU" sz="1600" u="sng" dirty="0" smtClean="0">
                <a:hlinkClick r:id="rId11"/>
              </a:rPr>
              <a:t>https://fsd.multiurok.ru/html/2018/02/25/s_5a92a583ab7ba/img1.jpg</a:t>
            </a:r>
            <a:r>
              <a:rPr lang="ru-RU" sz="1600" dirty="0" smtClean="0"/>
              <a:t> ЭПИГРАФ</a:t>
            </a:r>
            <a:endParaRPr lang="ru-RU" sz="1600" dirty="0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0" y="0"/>
            <a:ext cx="1000100" cy="928670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в конец 4">
            <a:hlinkClick r:id="" action="ppaction://hlinkshowjump?jump=endshow" highlightClick="1"/>
          </p:cNvPr>
          <p:cNvSpPr/>
          <p:nvPr/>
        </p:nvSpPr>
        <p:spPr>
          <a:xfrm>
            <a:off x="8286776" y="6072206"/>
            <a:ext cx="857224" cy="785794"/>
          </a:xfrm>
          <a:prstGeom prst="actionButtonEn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Группа 48"/>
          <p:cNvGrpSpPr/>
          <p:nvPr/>
        </p:nvGrpSpPr>
        <p:grpSpPr>
          <a:xfrm>
            <a:off x="2786050" y="428604"/>
            <a:ext cx="6000792" cy="4500594"/>
            <a:chOff x="1643042" y="500042"/>
            <a:chExt cx="6000792" cy="3857652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4643438" y="500042"/>
              <a:ext cx="500066" cy="42862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4143372" y="3929066"/>
              <a:ext cx="500066" cy="42862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4143372" y="3500438"/>
              <a:ext cx="500066" cy="42862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4143372" y="3071810"/>
              <a:ext cx="500066" cy="42862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4143372" y="2643182"/>
              <a:ext cx="500066" cy="42862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4143372" y="2214554"/>
              <a:ext cx="500066" cy="42862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4143372" y="1785926"/>
              <a:ext cx="500066" cy="42862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4143372" y="1357298"/>
              <a:ext cx="500066" cy="42862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143372" y="928670"/>
              <a:ext cx="500066" cy="42862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143372" y="500042"/>
              <a:ext cx="500066" cy="42862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143504" y="500042"/>
              <a:ext cx="500066" cy="42862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5643570" y="500042"/>
              <a:ext cx="500066" cy="42862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6143636" y="500042"/>
              <a:ext cx="500066" cy="42862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6643702" y="500042"/>
              <a:ext cx="500066" cy="42862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7143768" y="500042"/>
              <a:ext cx="500066" cy="42862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6143636" y="928670"/>
              <a:ext cx="500066" cy="42862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5643570" y="928670"/>
              <a:ext cx="500066" cy="42862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5143504" y="928670"/>
              <a:ext cx="500066" cy="42862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4643438" y="928670"/>
              <a:ext cx="500066" cy="42862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3643306" y="928670"/>
              <a:ext cx="500066" cy="42862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4643438" y="1785926"/>
              <a:ext cx="500066" cy="42862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3143240" y="1785926"/>
              <a:ext cx="500066" cy="42862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3643306" y="1785926"/>
              <a:ext cx="500066" cy="42862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4643438" y="1357298"/>
              <a:ext cx="500066" cy="42862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2643174" y="1357298"/>
              <a:ext cx="500066" cy="42862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3143240" y="1357298"/>
              <a:ext cx="500066" cy="42862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3643306" y="1357298"/>
              <a:ext cx="500066" cy="42862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3643306" y="2643182"/>
              <a:ext cx="500066" cy="42862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6143636" y="1785926"/>
              <a:ext cx="500066" cy="42862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5643570" y="1785926"/>
              <a:ext cx="500066" cy="42862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5143504" y="1785926"/>
              <a:ext cx="500066" cy="42862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143504" y="3500438"/>
              <a:ext cx="500066" cy="42862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4643438" y="3500438"/>
              <a:ext cx="500066" cy="42862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6643702" y="2643182"/>
              <a:ext cx="500066" cy="42862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6143636" y="2643182"/>
              <a:ext cx="500066" cy="42862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5643570" y="2643182"/>
              <a:ext cx="500066" cy="42862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5143504" y="2643182"/>
              <a:ext cx="500066" cy="42862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4643438" y="2643182"/>
              <a:ext cx="500066" cy="42862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3143240" y="2643182"/>
              <a:ext cx="500066" cy="42862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3643306" y="3929066"/>
              <a:ext cx="500066" cy="42862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6643702" y="3500438"/>
              <a:ext cx="500066" cy="42862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6143636" y="3500438"/>
              <a:ext cx="500066" cy="42862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5643570" y="3500438"/>
              <a:ext cx="500066" cy="42862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1643042" y="3929066"/>
              <a:ext cx="500066" cy="42862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2143108" y="3929066"/>
              <a:ext cx="500066" cy="42862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2643174" y="3929066"/>
              <a:ext cx="500066" cy="42862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3143240" y="3929066"/>
              <a:ext cx="500066" cy="42862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4786314" y="42860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4357686" y="1000108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3357554" y="150017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3</a:t>
            </a:r>
            <a:endParaRPr lang="ru-RU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3857620" y="200024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4</a:t>
            </a:r>
            <a:endParaRPr lang="ru-RU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3857620" y="292893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5</a:t>
            </a:r>
            <a:endParaRPr lang="ru-RU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4857752" y="400050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6</a:t>
            </a:r>
            <a:endParaRPr lang="ru-RU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2357422" y="450057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7</a:t>
            </a:r>
            <a:endParaRPr lang="ru-RU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5357818" y="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8</a:t>
            </a:r>
            <a:endParaRPr lang="ru-RU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0" y="857232"/>
            <a:ext cx="400052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Уважаемые, космонавтики! </a:t>
            </a:r>
          </a:p>
          <a:p>
            <a:pPr algn="ctr"/>
            <a:r>
              <a:rPr lang="ru-RU" sz="2000" dirty="0" smtClean="0"/>
              <a:t>Вам предстоит отгадать кроссворд из восьми вопросов.</a:t>
            </a:r>
          </a:p>
          <a:p>
            <a:pPr algn="ctr"/>
            <a:r>
              <a:rPr lang="ru-RU" sz="2000" dirty="0" smtClean="0"/>
              <a:t>Вопросами будут изображения. </a:t>
            </a:r>
          </a:p>
          <a:p>
            <a:pPr algn="ctr"/>
            <a:r>
              <a:rPr lang="ru-RU" sz="2000" dirty="0" smtClean="0"/>
              <a:t>Вам нужно записать ответы с помощью клавиатуры в презентации. </a:t>
            </a:r>
          </a:p>
          <a:p>
            <a:pPr algn="ctr"/>
            <a:r>
              <a:rPr lang="ru-RU" sz="2000" dirty="0" smtClean="0"/>
              <a:t>Кнопки перехода в каждом углу слайда.</a:t>
            </a:r>
          </a:p>
          <a:p>
            <a:pPr algn="ctr"/>
            <a:r>
              <a:rPr lang="ru-RU" sz="2000" dirty="0" smtClean="0"/>
              <a:t>Будьте внимательны!</a:t>
            </a:r>
          </a:p>
          <a:p>
            <a:pPr algn="ctr"/>
            <a:r>
              <a:rPr lang="ru-RU" sz="2000" dirty="0" smtClean="0"/>
              <a:t>Желаю удачи!</a:t>
            </a:r>
          </a:p>
        </p:txBody>
      </p:sp>
      <p:sp>
        <p:nvSpPr>
          <p:cNvPr id="61" name="Управляющая кнопка: далее 60">
            <a:hlinkClick r:id="" action="ppaction://hlinkshowjump?jump=nextslide" highlightClick="1"/>
          </p:cNvPr>
          <p:cNvSpPr/>
          <p:nvPr/>
        </p:nvSpPr>
        <p:spPr>
          <a:xfrm>
            <a:off x="0" y="0"/>
            <a:ext cx="928694" cy="571504"/>
          </a:xfrm>
          <a:prstGeom prst="actionButtonForwardNex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29322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453069" y="334962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" name="Прямоугольник 3"/>
          <p:cNvSpPr/>
          <p:nvPr/>
        </p:nvSpPr>
        <p:spPr>
          <a:xfrm>
            <a:off x="5453069" y="298449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5" name="Прямоугольник 4"/>
          <p:cNvSpPr/>
          <p:nvPr/>
        </p:nvSpPr>
        <p:spPr>
          <a:xfrm>
            <a:off x="5453069" y="2619369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6" name="Прямоугольник 5"/>
          <p:cNvSpPr/>
          <p:nvPr/>
        </p:nvSpPr>
        <p:spPr>
          <a:xfrm>
            <a:off x="5453069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7" name="Прямоугольник 6"/>
          <p:cNvSpPr/>
          <p:nvPr/>
        </p:nvSpPr>
        <p:spPr>
          <a:xfrm>
            <a:off x="5453069" y="188911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8" name="Прямоугольник 7"/>
          <p:cNvSpPr/>
          <p:nvPr/>
        </p:nvSpPr>
        <p:spPr>
          <a:xfrm>
            <a:off x="5453069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9" name="Прямоугольник 8"/>
          <p:cNvSpPr/>
          <p:nvPr/>
        </p:nvSpPr>
        <p:spPr>
          <a:xfrm>
            <a:off x="5453069" y="1158859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10" name="Прямоугольник 9"/>
          <p:cNvSpPr/>
          <p:nvPr/>
        </p:nvSpPr>
        <p:spPr>
          <a:xfrm>
            <a:off x="5453069" y="79373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453069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Г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405575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Г</a:t>
            </a:r>
            <a:endParaRPr lang="ru-RU" sz="2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81829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358082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</a:t>
            </a:r>
            <a:endParaRPr lang="ru-RU" sz="2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7834335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И</a:t>
            </a:r>
            <a:endParaRPr lang="ru-RU" sz="2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8310589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</a:t>
            </a:r>
            <a:endParaRPr lang="ru-RU" sz="2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358082" y="79373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18" name="Прямоугольник 17"/>
          <p:cNvSpPr/>
          <p:nvPr/>
        </p:nvSpPr>
        <p:spPr>
          <a:xfrm>
            <a:off x="6881829" y="79373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19" name="Прямоугольник 18"/>
          <p:cNvSpPr/>
          <p:nvPr/>
        </p:nvSpPr>
        <p:spPr>
          <a:xfrm>
            <a:off x="6405575" y="79373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929322" y="79373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4976815" y="79373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929322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23" name="Прямоугольник 22"/>
          <p:cNvSpPr/>
          <p:nvPr/>
        </p:nvSpPr>
        <p:spPr>
          <a:xfrm>
            <a:off x="4500562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24" name="Прямоугольник 23"/>
          <p:cNvSpPr/>
          <p:nvPr/>
        </p:nvSpPr>
        <p:spPr>
          <a:xfrm>
            <a:off x="4976815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25" name="Прямоугольник 24"/>
          <p:cNvSpPr/>
          <p:nvPr/>
        </p:nvSpPr>
        <p:spPr>
          <a:xfrm>
            <a:off x="5929322" y="1158859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26" name="Прямоугольник 25"/>
          <p:cNvSpPr/>
          <p:nvPr/>
        </p:nvSpPr>
        <p:spPr>
          <a:xfrm>
            <a:off x="4024309" y="1158859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27" name="Прямоугольник 26"/>
          <p:cNvSpPr/>
          <p:nvPr/>
        </p:nvSpPr>
        <p:spPr>
          <a:xfrm>
            <a:off x="4500562" y="1158859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28" name="Прямоугольник 27"/>
          <p:cNvSpPr/>
          <p:nvPr/>
        </p:nvSpPr>
        <p:spPr>
          <a:xfrm>
            <a:off x="4976815" y="1158859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29" name="Прямоугольник 28"/>
          <p:cNvSpPr/>
          <p:nvPr/>
        </p:nvSpPr>
        <p:spPr>
          <a:xfrm>
            <a:off x="4976815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30" name="Прямоугольник 29"/>
          <p:cNvSpPr/>
          <p:nvPr/>
        </p:nvSpPr>
        <p:spPr>
          <a:xfrm>
            <a:off x="7358082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31" name="Прямоугольник 30"/>
          <p:cNvSpPr/>
          <p:nvPr/>
        </p:nvSpPr>
        <p:spPr>
          <a:xfrm>
            <a:off x="6881829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32" name="Прямоугольник 31"/>
          <p:cNvSpPr/>
          <p:nvPr/>
        </p:nvSpPr>
        <p:spPr>
          <a:xfrm>
            <a:off x="6405575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33" name="Прямоугольник 32"/>
          <p:cNvSpPr/>
          <p:nvPr/>
        </p:nvSpPr>
        <p:spPr>
          <a:xfrm>
            <a:off x="6405575" y="298449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34" name="Прямоугольник 33"/>
          <p:cNvSpPr/>
          <p:nvPr/>
        </p:nvSpPr>
        <p:spPr>
          <a:xfrm>
            <a:off x="5929322" y="298449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35" name="Прямоугольник 34"/>
          <p:cNvSpPr/>
          <p:nvPr/>
        </p:nvSpPr>
        <p:spPr>
          <a:xfrm>
            <a:off x="7834335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36" name="Прямоугольник 35"/>
          <p:cNvSpPr/>
          <p:nvPr/>
        </p:nvSpPr>
        <p:spPr>
          <a:xfrm>
            <a:off x="7358082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37" name="Прямоугольник 36"/>
          <p:cNvSpPr/>
          <p:nvPr/>
        </p:nvSpPr>
        <p:spPr>
          <a:xfrm>
            <a:off x="6881829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38" name="Прямоугольник 37"/>
          <p:cNvSpPr/>
          <p:nvPr/>
        </p:nvSpPr>
        <p:spPr>
          <a:xfrm>
            <a:off x="6405575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39" name="Прямоугольник 38"/>
          <p:cNvSpPr/>
          <p:nvPr/>
        </p:nvSpPr>
        <p:spPr>
          <a:xfrm>
            <a:off x="5929322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0" name="Прямоугольник 39"/>
          <p:cNvSpPr/>
          <p:nvPr/>
        </p:nvSpPr>
        <p:spPr>
          <a:xfrm>
            <a:off x="4500562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1" name="Прямоугольник 40"/>
          <p:cNvSpPr/>
          <p:nvPr/>
        </p:nvSpPr>
        <p:spPr>
          <a:xfrm>
            <a:off x="4976815" y="334962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2" name="Прямоугольник 41"/>
          <p:cNvSpPr/>
          <p:nvPr/>
        </p:nvSpPr>
        <p:spPr>
          <a:xfrm>
            <a:off x="7834335" y="298449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3" name="Прямоугольник 42"/>
          <p:cNvSpPr/>
          <p:nvPr/>
        </p:nvSpPr>
        <p:spPr>
          <a:xfrm>
            <a:off x="7358082" y="298449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4" name="Прямоугольник 43"/>
          <p:cNvSpPr/>
          <p:nvPr/>
        </p:nvSpPr>
        <p:spPr>
          <a:xfrm>
            <a:off x="6881829" y="298449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5" name="Прямоугольник 44"/>
          <p:cNvSpPr/>
          <p:nvPr/>
        </p:nvSpPr>
        <p:spPr>
          <a:xfrm>
            <a:off x="3071802" y="334962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6" name="Прямоугольник 45"/>
          <p:cNvSpPr/>
          <p:nvPr/>
        </p:nvSpPr>
        <p:spPr>
          <a:xfrm>
            <a:off x="3548055" y="334962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7" name="Прямоугольник 46"/>
          <p:cNvSpPr/>
          <p:nvPr/>
        </p:nvSpPr>
        <p:spPr>
          <a:xfrm>
            <a:off x="4024309" y="334962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8" name="Прямоугольник 47"/>
          <p:cNvSpPr/>
          <p:nvPr/>
        </p:nvSpPr>
        <p:spPr>
          <a:xfrm>
            <a:off x="4500562" y="334962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50" name="TextBox 49"/>
          <p:cNvSpPr txBox="1"/>
          <p:nvPr/>
        </p:nvSpPr>
        <p:spPr>
          <a:xfrm>
            <a:off x="5000628" y="357166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</a:t>
            </a:r>
            <a:endParaRPr lang="ru-RU" sz="2400" dirty="0"/>
          </a:p>
        </p:txBody>
      </p:sp>
      <p:sp>
        <p:nvSpPr>
          <p:cNvPr id="51" name="TextBox 50"/>
          <p:cNvSpPr txBox="1"/>
          <p:nvPr/>
        </p:nvSpPr>
        <p:spPr>
          <a:xfrm>
            <a:off x="4572000" y="785794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2</a:t>
            </a:r>
            <a:endParaRPr lang="ru-RU" sz="2400" dirty="0"/>
          </a:p>
        </p:txBody>
      </p:sp>
      <p:sp>
        <p:nvSpPr>
          <p:cNvPr id="52" name="TextBox 51"/>
          <p:cNvSpPr txBox="1"/>
          <p:nvPr/>
        </p:nvSpPr>
        <p:spPr>
          <a:xfrm>
            <a:off x="3571868" y="1142984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3</a:t>
            </a:r>
            <a:endParaRPr lang="ru-RU" sz="2400" dirty="0"/>
          </a:p>
        </p:txBody>
      </p:sp>
      <p:sp>
        <p:nvSpPr>
          <p:cNvPr id="53" name="TextBox 52"/>
          <p:cNvSpPr txBox="1"/>
          <p:nvPr/>
        </p:nvSpPr>
        <p:spPr>
          <a:xfrm>
            <a:off x="4071934" y="1571612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4</a:t>
            </a:r>
            <a:endParaRPr lang="ru-RU" sz="2400" dirty="0"/>
          </a:p>
        </p:txBody>
      </p:sp>
      <p:sp>
        <p:nvSpPr>
          <p:cNvPr id="54" name="TextBox 53"/>
          <p:cNvSpPr txBox="1"/>
          <p:nvPr/>
        </p:nvSpPr>
        <p:spPr>
          <a:xfrm>
            <a:off x="4071934" y="2285992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5</a:t>
            </a:r>
            <a:endParaRPr lang="ru-RU" sz="2400" dirty="0"/>
          </a:p>
        </p:txBody>
      </p:sp>
      <p:sp>
        <p:nvSpPr>
          <p:cNvPr id="55" name="TextBox 54"/>
          <p:cNvSpPr txBox="1"/>
          <p:nvPr/>
        </p:nvSpPr>
        <p:spPr>
          <a:xfrm>
            <a:off x="5000628" y="2928934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6</a:t>
            </a:r>
            <a:endParaRPr lang="ru-RU" sz="2400" dirty="0"/>
          </a:p>
        </p:txBody>
      </p:sp>
      <p:sp>
        <p:nvSpPr>
          <p:cNvPr id="56" name="TextBox 55"/>
          <p:cNvSpPr txBox="1"/>
          <p:nvPr/>
        </p:nvSpPr>
        <p:spPr>
          <a:xfrm>
            <a:off x="2643174" y="3286124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7</a:t>
            </a:r>
            <a:endParaRPr lang="ru-RU" sz="2400" dirty="0"/>
          </a:p>
        </p:txBody>
      </p:sp>
      <p:sp>
        <p:nvSpPr>
          <p:cNvPr id="57" name="TextBox 56"/>
          <p:cNvSpPr txBox="1"/>
          <p:nvPr/>
        </p:nvSpPr>
        <p:spPr>
          <a:xfrm>
            <a:off x="5500694" y="0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8</a:t>
            </a:r>
            <a:endParaRPr lang="ru-RU" sz="2400" b="1" dirty="0"/>
          </a:p>
        </p:txBody>
      </p:sp>
      <p:sp>
        <p:nvSpPr>
          <p:cNvPr id="59" name="Управляющая кнопка: далее 58">
            <a:hlinkClick r:id="" action="ppaction://hlinkshowjump?jump=nextslide" highlightClick="1"/>
          </p:cNvPr>
          <p:cNvSpPr/>
          <p:nvPr/>
        </p:nvSpPr>
        <p:spPr>
          <a:xfrm>
            <a:off x="0" y="0"/>
            <a:ext cx="928694" cy="571504"/>
          </a:xfrm>
          <a:prstGeom prst="actionButtonForwardNex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Багетная рамка 59"/>
          <p:cNvSpPr/>
          <p:nvPr/>
        </p:nvSpPr>
        <p:spPr>
          <a:xfrm>
            <a:off x="64291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61" name="Багетная рамка 60"/>
          <p:cNvSpPr/>
          <p:nvPr/>
        </p:nvSpPr>
        <p:spPr>
          <a:xfrm>
            <a:off x="135729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Б</a:t>
            </a:r>
            <a:endParaRPr lang="ru-RU" sz="2800" b="1" dirty="0"/>
          </a:p>
        </p:txBody>
      </p:sp>
      <p:sp>
        <p:nvSpPr>
          <p:cNvPr id="62" name="Багетная рамка 61"/>
          <p:cNvSpPr/>
          <p:nvPr/>
        </p:nvSpPr>
        <p:spPr>
          <a:xfrm>
            <a:off x="207167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В</a:t>
            </a:r>
            <a:endParaRPr lang="ru-RU" sz="2800" b="1" dirty="0"/>
          </a:p>
        </p:txBody>
      </p:sp>
      <p:sp>
        <p:nvSpPr>
          <p:cNvPr id="63" name="Багетная рамка 62"/>
          <p:cNvSpPr/>
          <p:nvPr/>
        </p:nvSpPr>
        <p:spPr>
          <a:xfrm>
            <a:off x="350043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Д</a:t>
            </a:r>
            <a:endParaRPr lang="ru-RU" sz="2800" b="1" dirty="0"/>
          </a:p>
        </p:txBody>
      </p:sp>
      <p:sp>
        <p:nvSpPr>
          <p:cNvPr id="64" name="Багетная рамка 63"/>
          <p:cNvSpPr/>
          <p:nvPr/>
        </p:nvSpPr>
        <p:spPr>
          <a:xfrm>
            <a:off x="278605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Г</a:t>
            </a:r>
            <a:endParaRPr lang="ru-RU" sz="2800" b="1" dirty="0"/>
          </a:p>
        </p:txBody>
      </p:sp>
      <p:sp>
        <p:nvSpPr>
          <p:cNvPr id="65" name="Багетная рамка 64"/>
          <p:cNvSpPr/>
          <p:nvPr/>
        </p:nvSpPr>
        <p:spPr>
          <a:xfrm>
            <a:off x="421481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66" name="Багетная рамка 65"/>
          <p:cNvSpPr/>
          <p:nvPr/>
        </p:nvSpPr>
        <p:spPr>
          <a:xfrm>
            <a:off x="492919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Ё</a:t>
            </a:r>
            <a:endParaRPr lang="ru-RU" sz="2800" b="1" dirty="0"/>
          </a:p>
        </p:txBody>
      </p:sp>
      <p:sp>
        <p:nvSpPr>
          <p:cNvPr id="67" name="Багетная рамка 66"/>
          <p:cNvSpPr/>
          <p:nvPr/>
        </p:nvSpPr>
        <p:spPr>
          <a:xfrm>
            <a:off x="564357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Ж</a:t>
            </a:r>
            <a:endParaRPr lang="ru-RU" sz="2800" b="1" dirty="0"/>
          </a:p>
        </p:txBody>
      </p:sp>
      <p:sp>
        <p:nvSpPr>
          <p:cNvPr id="68" name="Багетная рамка 67"/>
          <p:cNvSpPr/>
          <p:nvPr/>
        </p:nvSpPr>
        <p:spPr>
          <a:xfrm>
            <a:off x="635795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З</a:t>
            </a:r>
            <a:endParaRPr lang="ru-RU" sz="2800" b="1" dirty="0"/>
          </a:p>
        </p:txBody>
      </p:sp>
      <p:sp>
        <p:nvSpPr>
          <p:cNvPr id="69" name="Багетная рамка 68"/>
          <p:cNvSpPr/>
          <p:nvPr/>
        </p:nvSpPr>
        <p:spPr>
          <a:xfrm>
            <a:off x="707233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70" name="Багетная рамка 69"/>
          <p:cNvSpPr/>
          <p:nvPr/>
        </p:nvSpPr>
        <p:spPr>
          <a:xfrm>
            <a:off x="778671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Й</a:t>
            </a:r>
            <a:endParaRPr lang="ru-RU" sz="2800" b="1" dirty="0"/>
          </a:p>
        </p:txBody>
      </p:sp>
      <p:sp>
        <p:nvSpPr>
          <p:cNvPr id="73" name="Багетная рамка 72"/>
          <p:cNvSpPr/>
          <p:nvPr/>
        </p:nvSpPr>
        <p:spPr>
          <a:xfrm>
            <a:off x="64291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К</a:t>
            </a:r>
            <a:endParaRPr lang="ru-RU" sz="2800" b="1" dirty="0"/>
          </a:p>
        </p:txBody>
      </p:sp>
      <p:sp>
        <p:nvSpPr>
          <p:cNvPr id="74" name="Багетная рамка 73"/>
          <p:cNvSpPr/>
          <p:nvPr/>
        </p:nvSpPr>
        <p:spPr>
          <a:xfrm>
            <a:off x="135729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Л</a:t>
            </a:r>
            <a:endParaRPr lang="ru-RU" sz="2800" b="1" dirty="0"/>
          </a:p>
        </p:txBody>
      </p:sp>
      <p:sp>
        <p:nvSpPr>
          <p:cNvPr id="75" name="Багетная рамка 74"/>
          <p:cNvSpPr/>
          <p:nvPr/>
        </p:nvSpPr>
        <p:spPr>
          <a:xfrm>
            <a:off x="207167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М</a:t>
            </a:r>
            <a:endParaRPr lang="ru-RU" sz="2800" b="1" dirty="0"/>
          </a:p>
        </p:txBody>
      </p:sp>
      <p:sp>
        <p:nvSpPr>
          <p:cNvPr id="76" name="Багетная рамка 75"/>
          <p:cNvSpPr/>
          <p:nvPr/>
        </p:nvSpPr>
        <p:spPr>
          <a:xfrm>
            <a:off x="350043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77" name="Багетная рамка 76"/>
          <p:cNvSpPr/>
          <p:nvPr/>
        </p:nvSpPr>
        <p:spPr>
          <a:xfrm>
            <a:off x="278605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Н</a:t>
            </a:r>
            <a:endParaRPr lang="ru-RU" sz="2800" b="1" dirty="0"/>
          </a:p>
        </p:txBody>
      </p:sp>
      <p:sp>
        <p:nvSpPr>
          <p:cNvPr id="78" name="Багетная рамка 77"/>
          <p:cNvSpPr/>
          <p:nvPr/>
        </p:nvSpPr>
        <p:spPr>
          <a:xfrm>
            <a:off x="421481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79" name="Багетная рамка 78"/>
          <p:cNvSpPr/>
          <p:nvPr/>
        </p:nvSpPr>
        <p:spPr>
          <a:xfrm>
            <a:off x="492919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Р</a:t>
            </a:r>
            <a:endParaRPr lang="ru-RU" sz="2800" b="1" dirty="0"/>
          </a:p>
        </p:txBody>
      </p:sp>
      <p:sp>
        <p:nvSpPr>
          <p:cNvPr id="80" name="Багетная рамка 79"/>
          <p:cNvSpPr/>
          <p:nvPr/>
        </p:nvSpPr>
        <p:spPr>
          <a:xfrm>
            <a:off x="564357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81" name="Багетная рамка 80"/>
          <p:cNvSpPr/>
          <p:nvPr/>
        </p:nvSpPr>
        <p:spPr>
          <a:xfrm>
            <a:off x="635795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82" name="Багетная рамка 81"/>
          <p:cNvSpPr/>
          <p:nvPr/>
        </p:nvSpPr>
        <p:spPr>
          <a:xfrm>
            <a:off x="707233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У</a:t>
            </a:r>
            <a:endParaRPr lang="ru-RU" sz="2800" b="1" dirty="0"/>
          </a:p>
        </p:txBody>
      </p:sp>
      <p:sp>
        <p:nvSpPr>
          <p:cNvPr id="83" name="Багетная рамка 82"/>
          <p:cNvSpPr/>
          <p:nvPr/>
        </p:nvSpPr>
        <p:spPr>
          <a:xfrm>
            <a:off x="778671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Ф</a:t>
            </a:r>
            <a:endParaRPr lang="ru-RU" sz="2800" b="1" dirty="0"/>
          </a:p>
        </p:txBody>
      </p:sp>
      <p:sp>
        <p:nvSpPr>
          <p:cNvPr id="85" name="Багетная рамка 84"/>
          <p:cNvSpPr/>
          <p:nvPr/>
        </p:nvSpPr>
        <p:spPr>
          <a:xfrm>
            <a:off x="64291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Х</a:t>
            </a:r>
            <a:endParaRPr lang="ru-RU" sz="2800" b="1" dirty="0"/>
          </a:p>
        </p:txBody>
      </p:sp>
      <p:sp>
        <p:nvSpPr>
          <p:cNvPr id="86" name="Багетная рамка 85"/>
          <p:cNvSpPr/>
          <p:nvPr/>
        </p:nvSpPr>
        <p:spPr>
          <a:xfrm>
            <a:off x="135729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Ц</a:t>
            </a:r>
            <a:endParaRPr lang="ru-RU" sz="2800" b="1" dirty="0"/>
          </a:p>
        </p:txBody>
      </p:sp>
      <p:sp>
        <p:nvSpPr>
          <p:cNvPr id="87" name="Багетная рамка 86"/>
          <p:cNvSpPr/>
          <p:nvPr/>
        </p:nvSpPr>
        <p:spPr>
          <a:xfrm>
            <a:off x="207167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Ч</a:t>
            </a:r>
            <a:endParaRPr lang="ru-RU" sz="2800" b="1" dirty="0"/>
          </a:p>
        </p:txBody>
      </p:sp>
      <p:sp>
        <p:nvSpPr>
          <p:cNvPr id="88" name="Багетная рамка 87"/>
          <p:cNvSpPr/>
          <p:nvPr/>
        </p:nvSpPr>
        <p:spPr>
          <a:xfrm>
            <a:off x="350043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Щ</a:t>
            </a:r>
            <a:endParaRPr lang="ru-RU" sz="2800" b="1" dirty="0"/>
          </a:p>
        </p:txBody>
      </p:sp>
      <p:sp>
        <p:nvSpPr>
          <p:cNvPr id="89" name="Багетная рамка 88"/>
          <p:cNvSpPr/>
          <p:nvPr/>
        </p:nvSpPr>
        <p:spPr>
          <a:xfrm>
            <a:off x="278605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Ш</a:t>
            </a:r>
            <a:endParaRPr lang="ru-RU" sz="2800" b="1" dirty="0"/>
          </a:p>
        </p:txBody>
      </p:sp>
      <p:sp>
        <p:nvSpPr>
          <p:cNvPr id="90" name="Багетная рамка 89"/>
          <p:cNvSpPr/>
          <p:nvPr/>
        </p:nvSpPr>
        <p:spPr>
          <a:xfrm>
            <a:off x="421481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Ъ</a:t>
            </a:r>
            <a:endParaRPr lang="ru-RU" sz="2800" b="1" dirty="0"/>
          </a:p>
        </p:txBody>
      </p:sp>
      <p:sp>
        <p:nvSpPr>
          <p:cNvPr id="91" name="Багетная рамка 90"/>
          <p:cNvSpPr/>
          <p:nvPr/>
        </p:nvSpPr>
        <p:spPr>
          <a:xfrm>
            <a:off x="492919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Ы</a:t>
            </a:r>
            <a:endParaRPr lang="ru-RU" sz="2800" b="1" dirty="0"/>
          </a:p>
        </p:txBody>
      </p:sp>
      <p:sp>
        <p:nvSpPr>
          <p:cNvPr id="92" name="Багетная рамка 91"/>
          <p:cNvSpPr/>
          <p:nvPr/>
        </p:nvSpPr>
        <p:spPr>
          <a:xfrm>
            <a:off x="564357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Ь</a:t>
            </a:r>
            <a:endParaRPr lang="ru-RU" sz="2800" b="1" dirty="0"/>
          </a:p>
        </p:txBody>
      </p:sp>
      <p:sp>
        <p:nvSpPr>
          <p:cNvPr id="93" name="Багетная рамка 92"/>
          <p:cNvSpPr/>
          <p:nvPr/>
        </p:nvSpPr>
        <p:spPr>
          <a:xfrm>
            <a:off x="635795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Э</a:t>
            </a:r>
            <a:endParaRPr lang="ru-RU" sz="2800" b="1" dirty="0"/>
          </a:p>
        </p:txBody>
      </p:sp>
      <p:sp>
        <p:nvSpPr>
          <p:cNvPr id="94" name="Багетная рамка 93"/>
          <p:cNvSpPr/>
          <p:nvPr/>
        </p:nvSpPr>
        <p:spPr>
          <a:xfrm>
            <a:off x="707233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Ю</a:t>
            </a:r>
            <a:endParaRPr lang="ru-RU" sz="2800" b="1" dirty="0"/>
          </a:p>
        </p:txBody>
      </p:sp>
      <p:sp>
        <p:nvSpPr>
          <p:cNvPr id="95" name="Багетная рамка 94"/>
          <p:cNvSpPr/>
          <p:nvPr/>
        </p:nvSpPr>
        <p:spPr>
          <a:xfrm>
            <a:off x="778671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Я</a:t>
            </a:r>
            <a:endParaRPr lang="ru-RU" sz="2800" b="1" dirty="0"/>
          </a:p>
        </p:txBody>
      </p:sp>
      <p:pic>
        <p:nvPicPr>
          <p:cNvPr id="1026" name="Picture 2" descr="C:\Users\Денис\Desktop\7955_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714356"/>
            <a:ext cx="2690798" cy="3675630"/>
          </a:xfrm>
          <a:prstGeom prst="flowChartProcess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</p:childTnLst>
        </p:cTn>
      </p:par>
    </p:tnLst>
    <p:bldLst>
      <p:bldP spid="2" grpId="0" autoUpdateAnimBg="0"/>
      <p:bldP spid="11" grpId="0" autoUpdateAnimBg="0"/>
      <p:bldP spid="12" grpId="0" autoUpdateAnimBg="0"/>
      <p:bldP spid="13" grpId="0" autoUpdateAnimBg="0"/>
      <p:bldP spid="14" grpId="0" autoUpdateAnimBg="0"/>
      <p:bldP spid="15" grpId="0" autoUpdateAnimBg="0"/>
      <p:bldP spid="16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енис\Desktop\v-3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4786314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929322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453069" y="334962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" name="Прямоугольник 3"/>
          <p:cNvSpPr/>
          <p:nvPr/>
        </p:nvSpPr>
        <p:spPr>
          <a:xfrm>
            <a:off x="5453069" y="298449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5" name="Прямоугольник 4"/>
          <p:cNvSpPr/>
          <p:nvPr/>
        </p:nvSpPr>
        <p:spPr>
          <a:xfrm>
            <a:off x="5453069" y="2619369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6" name="Прямоугольник 5"/>
          <p:cNvSpPr/>
          <p:nvPr/>
        </p:nvSpPr>
        <p:spPr>
          <a:xfrm>
            <a:off x="5453069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7" name="Прямоугольник 6"/>
          <p:cNvSpPr/>
          <p:nvPr/>
        </p:nvSpPr>
        <p:spPr>
          <a:xfrm>
            <a:off x="5453069" y="188911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8" name="Прямоугольник 7"/>
          <p:cNvSpPr/>
          <p:nvPr/>
        </p:nvSpPr>
        <p:spPr>
          <a:xfrm>
            <a:off x="5453069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9" name="Прямоугольник 8"/>
          <p:cNvSpPr/>
          <p:nvPr/>
        </p:nvSpPr>
        <p:spPr>
          <a:xfrm>
            <a:off x="5453069" y="1158859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10" name="Прямоугольник 9"/>
          <p:cNvSpPr/>
          <p:nvPr/>
        </p:nvSpPr>
        <p:spPr>
          <a:xfrm>
            <a:off x="5453069" y="79373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453069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Г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405575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Г</a:t>
            </a:r>
            <a:endParaRPr lang="ru-RU" sz="2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81829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358082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</a:t>
            </a:r>
            <a:endParaRPr lang="ru-RU" sz="2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7834335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И</a:t>
            </a:r>
            <a:endParaRPr lang="ru-RU" sz="2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8310589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</a:t>
            </a:r>
            <a:endParaRPr lang="ru-RU" sz="2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358082" y="79373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881829" y="79373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Т</a:t>
            </a:r>
            <a:endParaRPr lang="ru-RU" sz="24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405575" y="79373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Е</a:t>
            </a:r>
            <a:endParaRPr lang="ru-RU" sz="24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929322" y="79373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К</a:t>
            </a:r>
            <a:endParaRPr lang="ru-RU" sz="24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4976815" y="79373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</a:t>
            </a:r>
            <a:endParaRPr lang="ru-RU" sz="24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929322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23" name="Прямоугольник 22"/>
          <p:cNvSpPr/>
          <p:nvPr/>
        </p:nvSpPr>
        <p:spPr>
          <a:xfrm>
            <a:off x="4500562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24" name="Прямоугольник 23"/>
          <p:cNvSpPr/>
          <p:nvPr/>
        </p:nvSpPr>
        <p:spPr>
          <a:xfrm>
            <a:off x="4976815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25" name="Прямоугольник 24"/>
          <p:cNvSpPr/>
          <p:nvPr/>
        </p:nvSpPr>
        <p:spPr>
          <a:xfrm>
            <a:off x="5929322" y="1158859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26" name="Прямоугольник 25"/>
          <p:cNvSpPr/>
          <p:nvPr/>
        </p:nvSpPr>
        <p:spPr>
          <a:xfrm>
            <a:off x="4024309" y="1158859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27" name="Прямоугольник 26"/>
          <p:cNvSpPr/>
          <p:nvPr/>
        </p:nvSpPr>
        <p:spPr>
          <a:xfrm>
            <a:off x="4500562" y="1158859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28" name="Прямоугольник 27"/>
          <p:cNvSpPr/>
          <p:nvPr/>
        </p:nvSpPr>
        <p:spPr>
          <a:xfrm>
            <a:off x="4976815" y="1158859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29" name="Прямоугольник 28"/>
          <p:cNvSpPr/>
          <p:nvPr/>
        </p:nvSpPr>
        <p:spPr>
          <a:xfrm>
            <a:off x="4976815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30" name="Прямоугольник 29"/>
          <p:cNvSpPr/>
          <p:nvPr/>
        </p:nvSpPr>
        <p:spPr>
          <a:xfrm>
            <a:off x="7358082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31" name="Прямоугольник 30"/>
          <p:cNvSpPr/>
          <p:nvPr/>
        </p:nvSpPr>
        <p:spPr>
          <a:xfrm>
            <a:off x="6881829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32" name="Прямоугольник 31"/>
          <p:cNvSpPr/>
          <p:nvPr/>
        </p:nvSpPr>
        <p:spPr>
          <a:xfrm>
            <a:off x="6405575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33" name="Прямоугольник 32"/>
          <p:cNvSpPr/>
          <p:nvPr/>
        </p:nvSpPr>
        <p:spPr>
          <a:xfrm>
            <a:off x="6405575" y="298449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34" name="Прямоугольник 33"/>
          <p:cNvSpPr/>
          <p:nvPr/>
        </p:nvSpPr>
        <p:spPr>
          <a:xfrm>
            <a:off x="5929322" y="298449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35" name="Прямоугольник 34"/>
          <p:cNvSpPr/>
          <p:nvPr/>
        </p:nvSpPr>
        <p:spPr>
          <a:xfrm>
            <a:off x="7834335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36" name="Прямоугольник 35"/>
          <p:cNvSpPr/>
          <p:nvPr/>
        </p:nvSpPr>
        <p:spPr>
          <a:xfrm>
            <a:off x="7358082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37" name="Прямоугольник 36"/>
          <p:cNvSpPr/>
          <p:nvPr/>
        </p:nvSpPr>
        <p:spPr>
          <a:xfrm>
            <a:off x="6881829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38" name="Прямоугольник 37"/>
          <p:cNvSpPr/>
          <p:nvPr/>
        </p:nvSpPr>
        <p:spPr>
          <a:xfrm>
            <a:off x="6405575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39" name="Прямоугольник 38"/>
          <p:cNvSpPr/>
          <p:nvPr/>
        </p:nvSpPr>
        <p:spPr>
          <a:xfrm>
            <a:off x="5929322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0" name="Прямоугольник 39"/>
          <p:cNvSpPr/>
          <p:nvPr/>
        </p:nvSpPr>
        <p:spPr>
          <a:xfrm>
            <a:off x="4500562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1" name="Прямоугольник 40"/>
          <p:cNvSpPr/>
          <p:nvPr/>
        </p:nvSpPr>
        <p:spPr>
          <a:xfrm>
            <a:off x="4976815" y="334962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2" name="Прямоугольник 41"/>
          <p:cNvSpPr/>
          <p:nvPr/>
        </p:nvSpPr>
        <p:spPr>
          <a:xfrm>
            <a:off x="7834335" y="298449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3" name="Прямоугольник 42"/>
          <p:cNvSpPr/>
          <p:nvPr/>
        </p:nvSpPr>
        <p:spPr>
          <a:xfrm>
            <a:off x="7358082" y="298449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4" name="Прямоугольник 43"/>
          <p:cNvSpPr/>
          <p:nvPr/>
        </p:nvSpPr>
        <p:spPr>
          <a:xfrm>
            <a:off x="6881829" y="298449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5" name="Прямоугольник 44"/>
          <p:cNvSpPr/>
          <p:nvPr/>
        </p:nvSpPr>
        <p:spPr>
          <a:xfrm>
            <a:off x="3071802" y="334962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6" name="Прямоугольник 45"/>
          <p:cNvSpPr/>
          <p:nvPr/>
        </p:nvSpPr>
        <p:spPr>
          <a:xfrm>
            <a:off x="3548055" y="334962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7" name="Прямоугольник 46"/>
          <p:cNvSpPr/>
          <p:nvPr/>
        </p:nvSpPr>
        <p:spPr>
          <a:xfrm>
            <a:off x="4024309" y="334962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8" name="Прямоугольник 47"/>
          <p:cNvSpPr/>
          <p:nvPr/>
        </p:nvSpPr>
        <p:spPr>
          <a:xfrm>
            <a:off x="4500562" y="334962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50" name="TextBox 49"/>
          <p:cNvSpPr txBox="1"/>
          <p:nvPr/>
        </p:nvSpPr>
        <p:spPr>
          <a:xfrm>
            <a:off x="5000628" y="357166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</a:t>
            </a:r>
            <a:endParaRPr lang="ru-RU" sz="2400" dirty="0"/>
          </a:p>
        </p:txBody>
      </p:sp>
      <p:sp>
        <p:nvSpPr>
          <p:cNvPr id="51" name="TextBox 50"/>
          <p:cNvSpPr txBox="1"/>
          <p:nvPr/>
        </p:nvSpPr>
        <p:spPr>
          <a:xfrm>
            <a:off x="4572000" y="785794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2</a:t>
            </a:r>
            <a:endParaRPr lang="ru-RU" sz="2400" dirty="0"/>
          </a:p>
        </p:txBody>
      </p:sp>
      <p:sp>
        <p:nvSpPr>
          <p:cNvPr id="52" name="TextBox 51"/>
          <p:cNvSpPr txBox="1"/>
          <p:nvPr/>
        </p:nvSpPr>
        <p:spPr>
          <a:xfrm>
            <a:off x="3571868" y="1142984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3</a:t>
            </a:r>
            <a:endParaRPr lang="ru-RU" sz="2400" dirty="0"/>
          </a:p>
        </p:txBody>
      </p:sp>
      <p:sp>
        <p:nvSpPr>
          <p:cNvPr id="53" name="TextBox 52"/>
          <p:cNvSpPr txBox="1"/>
          <p:nvPr/>
        </p:nvSpPr>
        <p:spPr>
          <a:xfrm>
            <a:off x="4071934" y="1571612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4</a:t>
            </a:r>
            <a:endParaRPr lang="ru-RU" sz="2400" dirty="0"/>
          </a:p>
        </p:txBody>
      </p:sp>
      <p:sp>
        <p:nvSpPr>
          <p:cNvPr id="54" name="TextBox 53"/>
          <p:cNvSpPr txBox="1"/>
          <p:nvPr/>
        </p:nvSpPr>
        <p:spPr>
          <a:xfrm>
            <a:off x="4071934" y="2285992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5</a:t>
            </a:r>
            <a:endParaRPr lang="ru-RU" sz="2400" dirty="0"/>
          </a:p>
        </p:txBody>
      </p:sp>
      <p:sp>
        <p:nvSpPr>
          <p:cNvPr id="55" name="TextBox 54"/>
          <p:cNvSpPr txBox="1"/>
          <p:nvPr/>
        </p:nvSpPr>
        <p:spPr>
          <a:xfrm>
            <a:off x="5000628" y="2928934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6</a:t>
            </a:r>
            <a:endParaRPr lang="ru-RU" sz="2400" dirty="0"/>
          </a:p>
        </p:txBody>
      </p:sp>
      <p:sp>
        <p:nvSpPr>
          <p:cNvPr id="56" name="TextBox 55"/>
          <p:cNvSpPr txBox="1"/>
          <p:nvPr/>
        </p:nvSpPr>
        <p:spPr>
          <a:xfrm>
            <a:off x="2643174" y="3286124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7</a:t>
            </a:r>
            <a:endParaRPr lang="ru-RU" sz="2400" dirty="0"/>
          </a:p>
        </p:txBody>
      </p:sp>
      <p:sp>
        <p:nvSpPr>
          <p:cNvPr id="57" name="TextBox 56"/>
          <p:cNvSpPr txBox="1"/>
          <p:nvPr/>
        </p:nvSpPr>
        <p:spPr>
          <a:xfrm>
            <a:off x="5500694" y="0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8</a:t>
            </a:r>
            <a:endParaRPr lang="ru-RU" sz="2400" b="1" dirty="0"/>
          </a:p>
        </p:txBody>
      </p:sp>
      <p:sp>
        <p:nvSpPr>
          <p:cNvPr id="59" name="Управляющая кнопка: далее 58">
            <a:hlinkClick r:id="" action="ppaction://hlinkshowjump?jump=nextslide" highlightClick="1"/>
          </p:cNvPr>
          <p:cNvSpPr/>
          <p:nvPr/>
        </p:nvSpPr>
        <p:spPr>
          <a:xfrm>
            <a:off x="0" y="0"/>
            <a:ext cx="928694" cy="571504"/>
          </a:xfrm>
          <a:prstGeom prst="actionButtonForwardNex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Багетная рамка 59"/>
          <p:cNvSpPr/>
          <p:nvPr/>
        </p:nvSpPr>
        <p:spPr>
          <a:xfrm>
            <a:off x="64291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61" name="Багетная рамка 60"/>
          <p:cNvSpPr/>
          <p:nvPr/>
        </p:nvSpPr>
        <p:spPr>
          <a:xfrm>
            <a:off x="135729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Б</a:t>
            </a:r>
            <a:endParaRPr lang="ru-RU" sz="2800" b="1" dirty="0"/>
          </a:p>
        </p:txBody>
      </p:sp>
      <p:sp>
        <p:nvSpPr>
          <p:cNvPr id="62" name="Багетная рамка 61"/>
          <p:cNvSpPr/>
          <p:nvPr/>
        </p:nvSpPr>
        <p:spPr>
          <a:xfrm>
            <a:off x="207167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В</a:t>
            </a:r>
            <a:endParaRPr lang="ru-RU" sz="2800" b="1" dirty="0"/>
          </a:p>
        </p:txBody>
      </p:sp>
      <p:sp>
        <p:nvSpPr>
          <p:cNvPr id="63" name="Багетная рамка 62"/>
          <p:cNvSpPr/>
          <p:nvPr/>
        </p:nvSpPr>
        <p:spPr>
          <a:xfrm>
            <a:off x="350043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Д</a:t>
            </a:r>
            <a:endParaRPr lang="ru-RU" sz="2800" b="1" dirty="0"/>
          </a:p>
        </p:txBody>
      </p:sp>
      <p:sp>
        <p:nvSpPr>
          <p:cNvPr id="64" name="Багетная рамка 63"/>
          <p:cNvSpPr/>
          <p:nvPr/>
        </p:nvSpPr>
        <p:spPr>
          <a:xfrm>
            <a:off x="278605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Г</a:t>
            </a:r>
            <a:endParaRPr lang="ru-RU" sz="2800" b="1" dirty="0"/>
          </a:p>
        </p:txBody>
      </p:sp>
      <p:sp>
        <p:nvSpPr>
          <p:cNvPr id="65" name="Багетная рамка 64"/>
          <p:cNvSpPr/>
          <p:nvPr/>
        </p:nvSpPr>
        <p:spPr>
          <a:xfrm>
            <a:off x="421481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66" name="Багетная рамка 65"/>
          <p:cNvSpPr/>
          <p:nvPr/>
        </p:nvSpPr>
        <p:spPr>
          <a:xfrm>
            <a:off x="492919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Ё</a:t>
            </a:r>
            <a:endParaRPr lang="ru-RU" sz="2800" b="1" dirty="0"/>
          </a:p>
        </p:txBody>
      </p:sp>
      <p:sp>
        <p:nvSpPr>
          <p:cNvPr id="67" name="Багетная рамка 66"/>
          <p:cNvSpPr/>
          <p:nvPr/>
        </p:nvSpPr>
        <p:spPr>
          <a:xfrm>
            <a:off x="564357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Ж</a:t>
            </a:r>
            <a:endParaRPr lang="ru-RU" sz="2800" b="1" dirty="0"/>
          </a:p>
        </p:txBody>
      </p:sp>
      <p:sp>
        <p:nvSpPr>
          <p:cNvPr id="68" name="Багетная рамка 67"/>
          <p:cNvSpPr/>
          <p:nvPr/>
        </p:nvSpPr>
        <p:spPr>
          <a:xfrm>
            <a:off x="635795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З</a:t>
            </a:r>
            <a:endParaRPr lang="ru-RU" sz="2800" b="1" dirty="0"/>
          </a:p>
        </p:txBody>
      </p:sp>
      <p:sp>
        <p:nvSpPr>
          <p:cNvPr id="69" name="Багетная рамка 68"/>
          <p:cNvSpPr/>
          <p:nvPr/>
        </p:nvSpPr>
        <p:spPr>
          <a:xfrm>
            <a:off x="707233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70" name="Багетная рамка 69"/>
          <p:cNvSpPr/>
          <p:nvPr/>
        </p:nvSpPr>
        <p:spPr>
          <a:xfrm>
            <a:off x="778671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Й</a:t>
            </a:r>
            <a:endParaRPr lang="ru-RU" sz="2800" b="1" dirty="0"/>
          </a:p>
        </p:txBody>
      </p:sp>
      <p:sp>
        <p:nvSpPr>
          <p:cNvPr id="73" name="Багетная рамка 72"/>
          <p:cNvSpPr/>
          <p:nvPr/>
        </p:nvSpPr>
        <p:spPr>
          <a:xfrm>
            <a:off x="64291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К</a:t>
            </a:r>
            <a:endParaRPr lang="ru-RU" sz="2800" b="1" dirty="0"/>
          </a:p>
        </p:txBody>
      </p:sp>
      <p:sp>
        <p:nvSpPr>
          <p:cNvPr id="74" name="Багетная рамка 73"/>
          <p:cNvSpPr/>
          <p:nvPr/>
        </p:nvSpPr>
        <p:spPr>
          <a:xfrm>
            <a:off x="135729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Л</a:t>
            </a:r>
            <a:endParaRPr lang="ru-RU" sz="2800" b="1" dirty="0"/>
          </a:p>
        </p:txBody>
      </p:sp>
      <p:sp>
        <p:nvSpPr>
          <p:cNvPr id="75" name="Багетная рамка 74"/>
          <p:cNvSpPr/>
          <p:nvPr/>
        </p:nvSpPr>
        <p:spPr>
          <a:xfrm>
            <a:off x="207167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М</a:t>
            </a:r>
            <a:endParaRPr lang="ru-RU" sz="2800" b="1" dirty="0"/>
          </a:p>
        </p:txBody>
      </p:sp>
      <p:sp>
        <p:nvSpPr>
          <p:cNvPr id="76" name="Багетная рамка 75"/>
          <p:cNvSpPr/>
          <p:nvPr/>
        </p:nvSpPr>
        <p:spPr>
          <a:xfrm>
            <a:off x="350043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77" name="Багетная рамка 76"/>
          <p:cNvSpPr/>
          <p:nvPr/>
        </p:nvSpPr>
        <p:spPr>
          <a:xfrm>
            <a:off x="278605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Н</a:t>
            </a:r>
            <a:endParaRPr lang="ru-RU" sz="2800" b="1" dirty="0"/>
          </a:p>
        </p:txBody>
      </p:sp>
      <p:sp>
        <p:nvSpPr>
          <p:cNvPr id="78" name="Багетная рамка 77"/>
          <p:cNvSpPr/>
          <p:nvPr/>
        </p:nvSpPr>
        <p:spPr>
          <a:xfrm>
            <a:off x="421481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79" name="Багетная рамка 78"/>
          <p:cNvSpPr/>
          <p:nvPr/>
        </p:nvSpPr>
        <p:spPr>
          <a:xfrm>
            <a:off x="492919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Р</a:t>
            </a:r>
            <a:endParaRPr lang="ru-RU" sz="2800" b="1" dirty="0"/>
          </a:p>
        </p:txBody>
      </p:sp>
      <p:sp>
        <p:nvSpPr>
          <p:cNvPr id="80" name="Багетная рамка 79"/>
          <p:cNvSpPr/>
          <p:nvPr/>
        </p:nvSpPr>
        <p:spPr>
          <a:xfrm>
            <a:off x="564357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81" name="Багетная рамка 80"/>
          <p:cNvSpPr/>
          <p:nvPr/>
        </p:nvSpPr>
        <p:spPr>
          <a:xfrm>
            <a:off x="635795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82" name="Багетная рамка 81"/>
          <p:cNvSpPr/>
          <p:nvPr/>
        </p:nvSpPr>
        <p:spPr>
          <a:xfrm>
            <a:off x="707233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У</a:t>
            </a:r>
            <a:endParaRPr lang="ru-RU" sz="2800" b="1" dirty="0"/>
          </a:p>
        </p:txBody>
      </p:sp>
      <p:sp>
        <p:nvSpPr>
          <p:cNvPr id="83" name="Багетная рамка 82"/>
          <p:cNvSpPr/>
          <p:nvPr/>
        </p:nvSpPr>
        <p:spPr>
          <a:xfrm>
            <a:off x="778671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Ф</a:t>
            </a:r>
            <a:endParaRPr lang="ru-RU" sz="2800" b="1" dirty="0"/>
          </a:p>
        </p:txBody>
      </p:sp>
      <p:sp>
        <p:nvSpPr>
          <p:cNvPr id="85" name="Багетная рамка 84"/>
          <p:cNvSpPr/>
          <p:nvPr/>
        </p:nvSpPr>
        <p:spPr>
          <a:xfrm>
            <a:off x="64291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Х</a:t>
            </a:r>
            <a:endParaRPr lang="ru-RU" sz="2800" b="1" dirty="0"/>
          </a:p>
        </p:txBody>
      </p:sp>
      <p:sp>
        <p:nvSpPr>
          <p:cNvPr id="86" name="Багетная рамка 85"/>
          <p:cNvSpPr/>
          <p:nvPr/>
        </p:nvSpPr>
        <p:spPr>
          <a:xfrm>
            <a:off x="135729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Ц</a:t>
            </a:r>
            <a:endParaRPr lang="ru-RU" sz="2800" b="1" dirty="0"/>
          </a:p>
        </p:txBody>
      </p:sp>
      <p:sp>
        <p:nvSpPr>
          <p:cNvPr id="87" name="Багетная рамка 86"/>
          <p:cNvSpPr/>
          <p:nvPr/>
        </p:nvSpPr>
        <p:spPr>
          <a:xfrm>
            <a:off x="207167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Ч</a:t>
            </a:r>
            <a:endParaRPr lang="ru-RU" sz="2800" b="1" dirty="0"/>
          </a:p>
        </p:txBody>
      </p:sp>
      <p:sp>
        <p:nvSpPr>
          <p:cNvPr id="88" name="Багетная рамка 87"/>
          <p:cNvSpPr/>
          <p:nvPr/>
        </p:nvSpPr>
        <p:spPr>
          <a:xfrm>
            <a:off x="350043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Щ</a:t>
            </a:r>
            <a:endParaRPr lang="ru-RU" sz="2800" b="1" dirty="0"/>
          </a:p>
        </p:txBody>
      </p:sp>
      <p:sp>
        <p:nvSpPr>
          <p:cNvPr id="89" name="Багетная рамка 88"/>
          <p:cNvSpPr/>
          <p:nvPr/>
        </p:nvSpPr>
        <p:spPr>
          <a:xfrm>
            <a:off x="278605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Ш</a:t>
            </a:r>
            <a:endParaRPr lang="ru-RU" sz="2800" b="1" dirty="0"/>
          </a:p>
        </p:txBody>
      </p:sp>
      <p:sp>
        <p:nvSpPr>
          <p:cNvPr id="90" name="Багетная рамка 89"/>
          <p:cNvSpPr/>
          <p:nvPr/>
        </p:nvSpPr>
        <p:spPr>
          <a:xfrm>
            <a:off x="421481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Ъ</a:t>
            </a:r>
            <a:endParaRPr lang="ru-RU" sz="2800" b="1" dirty="0"/>
          </a:p>
        </p:txBody>
      </p:sp>
      <p:sp>
        <p:nvSpPr>
          <p:cNvPr id="91" name="Багетная рамка 90"/>
          <p:cNvSpPr/>
          <p:nvPr/>
        </p:nvSpPr>
        <p:spPr>
          <a:xfrm>
            <a:off x="492919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Ы</a:t>
            </a:r>
            <a:endParaRPr lang="ru-RU" sz="2800" b="1" dirty="0"/>
          </a:p>
        </p:txBody>
      </p:sp>
      <p:sp>
        <p:nvSpPr>
          <p:cNvPr id="92" name="Багетная рамка 91"/>
          <p:cNvSpPr/>
          <p:nvPr/>
        </p:nvSpPr>
        <p:spPr>
          <a:xfrm>
            <a:off x="564357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Ь</a:t>
            </a:r>
            <a:endParaRPr lang="ru-RU" sz="2800" b="1" dirty="0"/>
          </a:p>
        </p:txBody>
      </p:sp>
      <p:sp>
        <p:nvSpPr>
          <p:cNvPr id="93" name="Багетная рамка 92"/>
          <p:cNvSpPr/>
          <p:nvPr/>
        </p:nvSpPr>
        <p:spPr>
          <a:xfrm>
            <a:off x="635795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Э</a:t>
            </a:r>
            <a:endParaRPr lang="ru-RU" sz="2800" b="1" dirty="0"/>
          </a:p>
        </p:txBody>
      </p:sp>
      <p:sp>
        <p:nvSpPr>
          <p:cNvPr id="94" name="Багетная рамка 93"/>
          <p:cNvSpPr/>
          <p:nvPr/>
        </p:nvSpPr>
        <p:spPr>
          <a:xfrm>
            <a:off x="707233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Ю</a:t>
            </a:r>
            <a:endParaRPr lang="ru-RU" sz="2800" b="1" dirty="0"/>
          </a:p>
        </p:txBody>
      </p:sp>
      <p:sp>
        <p:nvSpPr>
          <p:cNvPr id="95" name="Багетная рамка 94"/>
          <p:cNvSpPr/>
          <p:nvPr/>
        </p:nvSpPr>
        <p:spPr>
          <a:xfrm>
            <a:off x="778671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Я</a:t>
            </a:r>
            <a:endParaRPr lang="ru-RU" sz="28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</p:childTnLst>
        </p:cTn>
      </p:par>
    </p:tnLst>
    <p:bldLst>
      <p:bldP spid="10" grpId="0" autoUpdateAnimBg="0"/>
      <p:bldP spid="17" grpId="0" autoUpdateAnimBg="0"/>
      <p:bldP spid="18" grpId="0" autoUpdateAnimBg="0"/>
      <p:bldP spid="19" grpId="0" autoUpdateAnimBg="0"/>
      <p:bldP spid="20" grpId="0" autoUpdateAnimBg="0"/>
      <p:bldP spid="21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енис\Desktop\world-1301744_1280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714356"/>
            <a:ext cx="3738570" cy="373857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929322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453069" y="334962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" name="Прямоугольник 3"/>
          <p:cNvSpPr/>
          <p:nvPr/>
        </p:nvSpPr>
        <p:spPr>
          <a:xfrm>
            <a:off x="5453069" y="298449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5" name="Прямоугольник 4"/>
          <p:cNvSpPr/>
          <p:nvPr/>
        </p:nvSpPr>
        <p:spPr>
          <a:xfrm>
            <a:off x="5453069" y="2619369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6" name="Прямоугольник 5"/>
          <p:cNvSpPr/>
          <p:nvPr/>
        </p:nvSpPr>
        <p:spPr>
          <a:xfrm>
            <a:off x="5453069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7" name="Прямоугольник 6"/>
          <p:cNvSpPr/>
          <p:nvPr/>
        </p:nvSpPr>
        <p:spPr>
          <a:xfrm>
            <a:off x="5453069" y="188911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8" name="Прямоугольник 7"/>
          <p:cNvSpPr/>
          <p:nvPr/>
        </p:nvSpPr>
        <p:spPr>
          <a:xfrm>
            <a:off x="5453069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9" name="Прямоугольник 8"/>
          <p:cNvSpPr/>
          <p:nvPr/>
        </p:nvSpPr>
        <p:spPr>
          <a:xfrm>
            <a:off x="5453069" y="1158859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Л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453069" y="79373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453069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Г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405575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Г</a:t>
            </a:r>
            <a:endParaRPr lang="ru-RU" sz="2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81829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358082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</a:t>
            </a:r>
            <a:endParaRPr lang="ru-RU" sz="2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7834335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И</a:t>
            </a:r>
            <a:endParaRPr lang="ru-RU" sz="2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8310589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</a:t>
            </a:r>
            <a:endParaRPr lang="ru-RU" sz="2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358082" y="79373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881829" y="79373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Т</a:t>
            </a:r>
            <a:endParaRPr lang="ru-RU" sz="24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405575" y="79373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Е</a:t>
            </a:r>
            <a:endParaRPr lang="ru-RU" sz="24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929322" y="79373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К</a:t>
            </a:r>
            <a:endParaRPr lang="ru-RU" sz="24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4976815" y="79373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</a:t>
            </a:r>
            <a:endParaRPr lang="ru-RU" sz="24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929322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23" name="Прямоугольник 22"/>
          <p:cNvSpPr/>
          <p:nvPr/>
        </p:nvSpPr>
        <p:spPr>
          <a:xfrm>
            <a:off x="4500562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24" name="Прямоугольник 23"/>
          <p:cNvSpPr/>
          <p:nvPr/>
        </p:nvSpPr>
        <p:spPr>
          <a:xfrm>
            <a:off x="4976815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25" name="Прямоугольник 24"/>
          <p:cNvSpPr/>
          <p:nvPr/>
        </p:nvSpPr>
        <p:spPr>
          <a:xfrm>
            <a:off x="5929322" y="1158859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Я</a:t>
            </a:r>
            <a:endParaRPr lang="ru-RU" sz="24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4024309" y="1158859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З</a:t>
            </a:r>
            <a:endParaRPr lang="ru-RU" sz="24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4500562" y="1158859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Е</a:t>
            </a:r>
            <a:endParaRPr lang="ru-RU" sz="24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976815" y="1158859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М</a:t>
            </a:r>
            <a:endParaRPr lang="ru-RU" sz="24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4976815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30" name="Прямоугольник 29"/>
          <p:cNvSpPr/>
          <p:nvPr/>
        </p:nvSpPr>
        <p:spPr>
          <a:xfrm>
            <a:off x="7358082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31" name="Прямоугольник 30"/>
          <p:cNvSpPr/>
          <p:nvPr/>
        </p:nvSpPr>
        <p:spPr>
          <a:xfrm>
            <a:off x="6881829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32" name="Прямоугольник 31"/>
          <p:cNvSpPr/>
          <p:nvPr/>
        </p:nvSpPr>
        <p:spPr>
          <a:xfrm>
            <a:off x="6405575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33" name="Прямоугольник 32"/>
          <p:cNvSpPr/>
          <p:nvPr/>
        </p:nvSpPr>
        <p:spPr>
          <a:xfrm>
            <a:off x="6405575" y="298449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34" name="Прямоугольник 33"/>
          <p:cNvSpPr/>
          <p:nvPr/>
        </p:nvSpPr>
        <p:spPr>
          <a:xfrm>
            <a:off x="5929322" y="298449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35" name="Прямоугольник 34"/>
          <p:cNvSpPr/>
          <p:nvPr/>
        </p:nvSpPr>
        <p:spPr>
          <a:xfrm>
            <a:off x="7834335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36" name="Прямоугольник 35"/>
          <p:cNvSpPr/>
          <p:nvPr/>
        </p:nvSpPr>
        <p:spPr>
          <a:xfrm>
            <a:off x="7358082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37" name="Прямоугольник 36"/>
          <p:cNvSpPr/>
          <p:nvPr/>
        </p:nvSpPr>
        <p:spPr>
          <a:xfrm>
            <a:off x="6881829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38" name="Прямоугольник 37"/>
          <p:cNvSpPr/>
          <p:nvPr/>
        </p:nvSpPr>
        <p:spPr>
          <a:xfrm>
            <a:off x="6405575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39" name="Прямоугольник 38"/>
          <p:cNvSpPr/>
          <p:nvPr/>
        </p:nvSpPr>
        <p:spPr>
          <a:xfrm>
            <a:off x="5929322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0" name="Прямоугольник 39"/>
          <p:cNvSpPr/>
          <p:nvPr/>
        </p:nvSpPr>
        <p:spPr>
          <a:xfrm>
            <a:off x="4500562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1" name="Прямоугольник 40"/>
          <p:cNvSpPr/>
          <p:nvPr/>
        </p:nvSpPr>
        <p:spPr>
          <a:xfrm>
            <a:off x="4976815" y="334962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2" name="Прямоугольник 41"/>
          <p:cNvSpPr/>
          <p:nvPr/>
        </p:nvSpPr>
        <p:spPr>
          <a:xfrm>
            <a:off x="7834335" y="298449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3" name="Прямоугольник 42"/>
          <p:cNvSpPr/>
          <p:nvPr/>
        </p:nvSpPr>
        <p:spPr>
          <a:xfrm>
            <a:off x="7358082" y="298449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4" name="Прямоугольник 43"/>
          <p:cNvSpPr/>
          <p:nvPr/>
        </p:nvSpPr>
        <p:spPr>
          <a:xfrm>
            <a:off x="6881829" y="298449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5" name="Прямоугольник 44"/>
          <p:cNvSpPr/>
          <p:nvPr/>
        </p:nvSpPr>
        <p:spPr>
          <a:xfrm>
            <a:off x="3071802" y="334962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6" name="Прямоугольник 45"/>
          <p:cNvSpPr/>
          <p:nvPr/>
        </p:nvSpPr>
        <p:spPr>
          <a:xfrm>
            <a:off x="3548055" y="334962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7" name="Прямоугольник 46"/>
          <p:cNvSpPr/>
          <p:nvPr/>
        </p:nvSpPr>
        <p:spPr>
          <a:xfrm>
            <a:off x="4024309" y="334962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8" name="Прямоугольник 47"/>
          <p:cNvSpPr/>
          <p:nvPr/>
        </p:nvSpPr>
        <p:spPr>
          <a:xfrm>
            <a:off x="4500562" y="334962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50" name="TextBox 49"/>
          <p:cNvSpPr txBox="1"/>
          <p:nvPr/>
        </p:nvSpPr>
        <p:spPr>
          <a:xfrm>
            <a:off x="5000628" y="357166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</a:t>
            </a:r>
            <a:endParaRPr lang="ru-RU" sz="2400" dirty="0"/>
          </a:p>
        </p:txBody>
      </p:sp>
      <p:sp>
        <p:nvSpPr>
          <p:cNvPr id="51" name="TextBox 50"/>
          <p:cNvSpPr txBox="1"/>
          <p:nvPr/>
        </p:nvSpPr>
        <p:spPr>
          <a:xfrm>
            <a:off x="4572000" y="785794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2</a:t>
            </a:r>
            <a:endParaRPr lang="ru-RU" sz="2400" dirty="0"/>
          </a:p>
        </p:txBody>
      </p:sp>
      <p:sp>
        <p:nvSpPr>
          <p:cNvPr id="52" name="TextBox 51"/>
          <p:cNvSpPr txBox="1"/>
          <p:nvPr/>
        </p:nvSpPr>
        <p:spPr>
          <a:xfrm>
            <a:off x="3571868" y="1142984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3</a:t>
            </a:r>
            <a:endParaRPr lang="ru-RU" sz="2400" dirty="0"/>
          </a:p>
        </p:txBody>
      </p:sp>
      <p:sp>
        <p:nvSpPr>
          <p:cNvPr id="53" name="TextBox 52"/>
          <p:cNvSpPr txBox="1"/>
          <p:nvPr/>
        </p:nvSpPr>
        <p:spPr>
          <a:xfrm>
            <a:off x="4071934" y="1571612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4</a:t>
            </a:r>
            <a:endParaRPr lang="ru-RU" sz="2400" dirty="0"/>
          </a:p>
        </p:txBody>
      </p:sp>
      <p:sp>
        <p:nvSpPr>
          <p:cNvPr id="54" name="TextBox 53"/>
          <p:cNvSpPr txBox="1"/>
          <p:nvPr/>
        </p:nvSpPr>
        <p:spPr>
          <a:xfrm>
            <a:off x="4071934" y="2285992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5</a:t>
            </a:r>
            <a:endParaRPr lang="ru-RU" sz="2400" dirty="0"/>
          </a:p>
        </p:txBody>
      </p:sp>
      <p:sp>
        <p:nvSpPr>
          <p:cNvPr id="55" name="TextBox 54"/>
          <p:cNvSpPr txBox="1"/>
          <p:nvPr/>
        </p:nvSpPr>
        <p:spPr>
          <a:xfrm>
            <a:off x="5000628" y="2928934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6</a:t>
            </a:r>
            <a:endParaRPr lang="ru-RU" sz="2400" dirty="0"/>
          </a:p>
        </p:txBody>
      </p:sp>
      <p:sp>
        <p:nvSpPr>
          <p:cNvPr id="56" name="TextBox 55"/>
          <p:cNvSpPr txBox="1"/>
          <p:nvPr/>
        </p:nvSpPr>
        <p:spPr>
          <a:xfrm>
            <a:off x="2643174" y="3286124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7</a:t>
            </a:r>
            <a:endParaRPr lang="ru-RU" sz="2400" dirty="0"/>
          </a:p>
        </p:txBody>
      </p:sp>
      <p:sp>
        <p:nvSpPr>
          <p:cNvPr id="57" name="TextBox 56"/>
          <p:cNvSpPr txBox="1"/>
          <p:nvPr/>
        </p:nvSpPr>
        <p:spPr>
          <a:xfrm>
            <a:off x="5500694" y="0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8</a:t>
            </a:r>
            <a:endParaRPr lang="ru-RU" sz="2400" b="1" dirty="0"/>
          </a:p>
        </p:txBody>
      </p:sp>
      <p:sp>
        <p:nvSpPr>
          <p:cNvPr id="59" name="Управляющая кнопка: далее 58">
            <a:hlinkClick r:id="" action="ppaction://hlinkshowjump?jump=nextslide" highlightClick="1"/>
          </p:cNvPr>
          <p:cNvSpPr/>
          <p:nvPr/>
        </p:nvSpPr>
        <p:spPr>
          <a:xfrm>
            <a:off x="0" y="0"/>
            <a:ext cx="928694" cy="571504"/>
          </a:xfrm>
          <a:prstGeom prst="actionButtonForwardNex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Багетная рамка 59"/>
          <p:cNvSpPr/>
          <p:nvPr/>
        </p:nvSpPr>
        <p:spPr>
          <a:xfrm>
            <a:off x="64291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61" name="Багетная рамка 60"/>
          <p:cNvSpPr/>
          <p:nvPr/>
        </p:nvSpPr>
        <p:spPr>
          <a:xfrm>
            <a:off x="135729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Б</a:t>
            </a:r>
            <a:endParaRPr lang="ru-RU" sz="2800" b="1" dirty="0"/>
          </a:p>
        </p:txBody>
      </p:sp>
      <p:sp>
        <p:nvSpPr>
          <p:cNvPr id="62" name="Багетная рамка 61"/>
          <p:cNvSpPr/>
          <p:nvPr/>
        </p:nvSpPr>
        <p:spPr>
          <a:xfrm>
            <a:off x="207167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В</a:t>
            </a:r>
            <a:endParaRPr lang="ru-RU" sz="2800" b="1" dirty="0"/>
          </a:p>
        </p:txBody>
      </p:sp>
      <p:sp>
        <p:nvSpPr>
          <p:cNvPr id="63" name="Багетная рамка 62"/>
          <p:cNvSpPr/>
          <p:nvPr/>
        </p:nvSpPr>
        <p:spPr>
          <a:xfrm>
            <a:off x="350043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Д</a:t>
            </a:r>
            <a:endParaRPr lang="ru-RU" sz="2800" b="1" dirty="0"/>
          </a:p>
        </p:txBody>
      </p:sp>
      <p:sp>
        <p:nvSpPr>
          <p:cNvPr id="64" name="Багетная рамка 63"/>
          <p:cNvSpPr/>
          <p:nvPr/>
        </p:nvSpPr>
        <p:spPr>
          <a:xfrm>
            <a:off x="278605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Г</a:t>
            </a:r>
            <a:endParaRPr lang="ru-RU" sz="2800" b="1" dirty="0"/>
          </a:p>
        </p:txBody>
      </p:sp>
      <p:sp>
        <p:nvSpPr>
          <p:cNvPr id="65" name="Багетная рамка 64"/>
          <p:cNvSpPr/>
          <p:nvPr/>
        </p:nvSpPr>
        <p:spPr>
          <a:xfrm>
            <a:off x="421481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66" name="Багетная рамка 65"/>
          <p:cNvSpPr/>
          <p:nvPr/>
        </p:nvSpPr>
        <p:spPr>
          <a:xfrm>
            <a:off x="492919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Ё</a:t>
            </a:r>
            <a:endParaRPr lang="ru-RU" sz="2800" b="1" dirty="0"/>
          </a:p>
        </p:txBody>
      </p:sp>
      <p:sp>
        <p:nvSpPr>
          <p:cNvPr id="67" name="Багетная рамка 66"/>
          <p:cNvSpPr/>
          <p:nvPr/>
        </p:nvSpPr>
        <p:spPr>
          <a:xfrm>
            <a:off x="564357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Ж</a:t>
            </a:r>
            <a:endParaRPr lang="ru-RU" sz="2800" b="1" dirty="0"/>
          </a:p>
        </p:txBody>
      </p:sp>
      <p:sp>
        <p:nvSpPr>
          <p:cNvPr id="68" name="Багетная рамка 67"/>
          <p:cNvSpPr/>
          <p:nvPr/>
        </p:nvSpPr>
        <p:spPr>
          <a:xfrm>
            <a:off x="635795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З</a:t>
            </a:r>
            <a:endParaRPr lang="ru-RU" sz="2800" b="1" dirty="0"/>
          </a:p>
        </p:txBody>
      </p:sp>
      <p:sp>
        <p:nvSpPr>
          <p:cNvPr id="69" name="Багетная рамка 68"/>
          <p:cNvSpPr/>
          <p:nvPr/>
        </p:nvSpPr>
        <p:spPr>
          <a:xfrm>
            <a:off x="707233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70" name="Багетная рамка 69"/>
          <p:cNvSpPr/>
          <p:nvPr/>
        </p:nvSpPr>
        <p:spPr>
          <a:xfrm>
            <a:off x="778671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Й</a:t>
            </a:r>
            <a:endParaRPr lang="ru-RU" sz="2800" b="1" dirty="0"/>
          </a:p>
        </p:txBody>
      </p:sp>
      <p:sp>
        <p:nvSpPr>
          <p:cNvPr id="73" name="Багетная рамка 72"/>
          <p:cNvSpPr/>
          <p:nvPr/>
        </p:nvSpPr>
        <p:spPr>
          <a:xfrm>
            <a:off x="64291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К</a:t>
            </a:r>
            <a:endParaRPr lang="ru-RU" sz="2800" b="1" dirty="0"/>
          </a:p>
        </p:txBody>
      </p:sp>
      <p:sp>
        <p:nvSpPr>
          <p:cNvPr id="74" name="Багетная рамка 73"/>
          <p:cNvSpPr/>
          <p:nvPr/>
        </p:nvSpPr>
        <p:spPr>
          <a:xfrm>
            <a:off x="135729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Л</a:t>
            </a:r>
            <a:endParaRPr lang="ru-RU" sz="2800" b="1" dirty="0"/>
          </a:p>
        </p:txBody>
      </p:sp>
      <p:sp>
        <p:nvSpPr>
          <p:cNvPr id="75" name="Багетная рамка 74"/>
          <p:cNvSpPr/>
          <p:nvPr/>
        </p:nvSpPr>
        <p:spPr>
          <a:xfrm>
            <a:off x="207167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М</a:t>
            </a:r>
            <a:endParaRPr lang="ru-RU" sz="2800" b="1" dirty="0"/>
          </a:p>
        </p:txBody>
      </p:sp>
      <p:sp>
        <p:nvSpPr>
          <p:cNvPr id="76" name="Багетная рамка 75"/>
          <p:cNvSpPr/>
          <p:nvPr/>
        </p:nvSpPr>
        <p:spPr>
          <a:xfrm>
            <a:off x="350043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77" name="Багетная рамка 76"/>
          <p:cNvSpPr/>
          <p:nvPr/>
        </p:nvSpPr>
        <p:spPr>
          <a:xfrm>
            <a:off x="278605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Н</a:t>
            </a:r>
            <a:endParaRPr lang="ru-RU" sz="2800" b="1" dirty="0"/>
          </a:p>
        </p:txBody>
      </p:sp>
      <p:sp>
        <p:nvSpPr>
          <p:cNvPr id="78" name="Багетная рамка 77"/>
          <p:cNvSpPr/>
          <p:nvPr/>
        </p:nvSpPr>
        <p:spPr>
          <a:xfrm>
            <a:off x="421481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79" name="Багетная рамка 78"/>
          <p:cNvSpPr/>
          <p:nvPr/>
        </p:nvSpPr>
        <p:spPr>
          <a:xfrm>
            <a:off x="492919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Р</a:t>
            </a:r>
            <a:endParaRPr lang="ru-RU" sz="2800" b="1" dirty="0"/>
          </a:p>
        </p:txBody>
      </p:sp>
      <p:sp>
        <p:nvSpPr>
          <p:cNvPr id="80" name="Багетная рамка 79"/>
          <p:cNvSpPr/>
          <p:nvPr/>
        </p:nvSpPr>
        <p:spPr>
          <a:xfrm>
            <a:off x="564357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81" name="Багетная рамка 80"/>
          <p:cNvSpPr/>
          <p:nvPr/>
        </p:nvSpPr>
        <p:spPr>
          <a:xfrm>
            <a:off x="635795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82" name="Багетная рамка 81"/>
          <p:cNvSpPr/>
          <p:nvPr/>
        </p:nvSpPr>
        <p:spPr>
          <a:xfrm>
            <a:off x="707233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У</a:t>
            </a:r>
            <a:endParaRPr lang="ru-RU" sz="2800" b="1" dirty="0"/>
          </a:p>
        </p:txBody>
      </p:sp>
      <p:sp>
        <p:nvSpPr>
          <p:cNvPr id="83" name="Багетная рамка 82"/>
          <p:cNvSpPr/>
          <p:nvPr/>
        </p:nvSpPr>
        <p:spPr>
          <a:xfrm>
            <a:off x="778671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Ф</a:t>
            </a:r>
            <a:endParaRPr lang="ru-RU" sz="2800" b="1" dirty="0"/>
          </a:p>
        </p:txBody>
      </p:sp>
      <p:sp>
        <p:nvSpPr>
          <p:cNvPr id="85" name="Багетная рамка 84"/>
          <p:cNvSpPr/>
          <p:nvPr/>
        </p:nvSpPr>
        <p:spPr>
          <a:xfrm>
            <a:off x="64291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Х</a:t>
            </a:r>
            <a:endParaRPr lang="ru-RU" sz="2800" b="1" dirty="0"/>
          </a:p>
        </p:txBody>
      </p:sp>
      <p:sp>
        <p:nvSpPr>
          <p:cNvPr id="86" name="Багетная рамка 85"/>
          <p:cNvSpPr/>
          <p:nvPr/>
        </p:nvSpPr>
        <p:spPr>
          <a:xfrm>
            <a:off x="135729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Ц</a:t>
            </a:r>
            <a:endParaRPr lang="ru-RU" sz="2800" b="1" dirty="0"/>
          </a:p>
        </p:txBody>
      </p:sp>
      <p:sp>
        <p:nvSpPr>
          <p:cNvPr id="87" name="Багетная рамка 86"/>
          <p:cNvSpPr/>
          <p:nvPr/>
        </p:nvSpPr>
        <p:spPr>
          <a:xfrm>
            <a:off x="207167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Ч</a:t>
            </a:r>
            <a:endParaRPr lang="ru-RU" sz="2800" b="1" dirty="0"/>
          </a:p>
        </p:txBody>
      </p:sp>
      <p:sp>
        <p:nvSpPr>
          <p:cNvPr id="88" name="Багетная рамка 87"/>
          <p:cNvSpPr/>
          <p:nvPr/>
        </p:nvSpPr>
        <p:spPr>
          <a:xfrm>
            <a:off x="350043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Щ</a:t>
            </a:r>
            <a:endParaRPr lang="ru-RU" sz="2800" b="1" dirty="0"/>
          </a:p>
        </p:txBody>
      </p:sp>
      <p:sp>
        <p:nvSpPr>
          <p:cNvPr id="89" name="Багетная рамка 88"/>
          <p:cNvSpPr/>
          <p:nvPr/>
        </p:nvSpPr>
        <p:spPr>
          <a:xfrm>
            <a:off x="278605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Ш</a:t>
            </a:r>
            <a:endParaRPr lang="ru-RU" sz="2800" b="1" dirty="0"/>
          </a:p>
        </p:txBody>
      </p:sp>
      <p:sp>
        <p:nvSpPr>
          <p:cNvPr id="90" name="Багетная рамка 89"/>
          <p:cNvSpPr/>
          <p:nvPr/>
        </p:nvSpPr>
        <p:spPr>
          <a:xfrm>
            <a:off x="421481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Ъ</a:t>
            </a:r>
            <a:endParaRPr lang="ru-RU" sz="2800" b="1" dirty="0"/>
          </a:p>
        </p:txBody>
      </p:sp>
      <p:sp>
        <p:nvSpPr>
          <p:cNvPr id="91" name="Багетная рамка 90"/>
          <p:cNvSpPr/>
          <p:nvPr/>
        </p:nvSpPr>
        <p:spPr>
          <a:xfrm>
            <a:off x="492919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Ы</a:t>
            </a:r>
            <a:endParaRPr lang="ru-RU" sz="2800" b="1" dirty="0"/>
          </a:p>
        </p:txBody>
      </p:sp>
      <p:sp>
        <p:nvSpPr>
          <p:cNvPr id="92" name="Багетная рамка 91"/>
          <p:cNvSpPr/>
          <p:nvPr/>
        </p:nvSpPr>
        <p:spPr>
          <a:xfrm>
            <a:off x="564357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Ь</a:t>
            </a:r>
            <a:endParaRPr lang="ru-RU" sz="2800" b="1" dirty="0"/>
          </a:p>
        </p:txBody>
      </p:sp>
      <p:sp>
        <p:nvSpPr>
          <p:cNvPr id="93" name="Багетная рамка 92"/>
          <p:cNvSpPr/>
          <p:nvPr/>
        </p:nvSpPr>
        <p:spPr>
          <a:xfrm>
            <a:off x="635795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Э</a:t>
            </a:r>
            <a:endParaRPr lang="ru-RU" sz="2800" b="1" dirty="0"/>
          </a:p>
        </p:txBody>
      </p:sp>
      <p:sp>
        <p:nvSpPr>
          <p:cNvPr id="94" name="Багетная рамка 93"/>
          <p:cNvSpPr/>
          <p:nvPr/>
        </p:nvSpPr>
        <p:spPr>
          <a:xfrm>
            <a:off x="707233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Ю</a:t>
            </a:r>
            <a:endParaRPr lang="ru-RU" sz="2800" b="1" dirty="0"/>
          </a:p>
        </p:txBody>
      </p:sp>
      <p:sp>
        <p:nvSpPr>
          <p:cNvPr id="95" name="Багетная рамка 94"/>
          <p:cNvSpPr/>
          <p:nvPr/>
        </p:nvSpPr>
        <p:spPr>
          <a:xfrm>
            <a:off x="778671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Я</a:t>
            </a:r>
            <a:endParaRPr lang="ru-RU" sz="28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</p:childTnLst>
        </p:cTn>
      </p:par>
    </p:tnLst>
    <p:bldLst>
      <p:bldP spid="9" grpId="0" autoUpdateAnimBg="0"/>
      <p:bldP spid="25" grpId="0" autoUpdateAnimBg="0"/>
      <p:bldP spid="26" grpId="0" autoUpdateAnimBg="0"/>
      <p:bldP spid="27" grpId="0" autoUpdateAnimBg="0"/>
      <p:bldP spid="28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Денис\Desktop\HTB17plUiDnI8KJjy0Ffq6AdoVXa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929322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453069" y="334962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" name="Прямоугольник 3"/>
          <p:cNvSpPr/>
          <p:nvPr/>
        </p:nvSpPr>
        <p:spPr>
          <a:xfrm>
            <a:off x="5453069" y="298449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5" name="Прямоугольник 4"/>
          <p:cNvSpPr/>
          <p:nvPr/>
        </p:nvSpPr>
        <p:spPr>
          <a:xfrm>
            <a:off x="5453069" y="2619369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6" name="Прямоугольник 5"/>
          <p:cNvSpPr/>
          <p:nvPr/>
        </p:nvSpPr>
        <p:spPr>
          <a:xfrm>
            <a:off x="5453069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7" name="Прямоугольник 6"/>
          <p:cNvSpPr/>
          <p:nvPr/>
        </p:nvSpPr>
        <p:spPr>
          <a:xfrm>
            <a:off x="5453069" y="188911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8" name="Прямоугольник 7"/>
          <p:cNvSpPr/>
          <p:nvPr/>
        </p:nvSpPr>
        <p:spPr>
          <a:xfrm>
            <a:off x="5453069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453069" y="1158859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Л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453069" y="79373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453069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Г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405575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Г</a:t>
            </a:r>
            <a:endParaRPr lang="ru-RU" sz="2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81829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358082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</a:t>
            </a:r>
            <a:endParaRPr lang="ru-RU" sz="2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7834335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И</a:t>
            </a:r>
            <a:endParaRPr lang="ru-RU" sz="2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8310589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</a:t>
            </a:r>
            <a:endParaRPr lang="ru-RU" sz="2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358082" y="79373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881829" y="79373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Т</a:t>
            </a:r>
            <a:endParaRPr lang="ru-RU" sz="24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405575" y="79373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Е</a:t>
            </a:r>
            <a:endParaRPr lang="ru-RU" sz="24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929322" y="79373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К</a:t>
            </a:r>
            <a:endParaRPr lang="ru-RU" sz="24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4976815" y="79373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</a:t>
            </a:r>
            <a:endParaRPr lang="ru-RU" sz="24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929322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</a:t>
            </a:r>
            <a:endParaRPr lang="ru-RU" sz="24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500562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</a:t>
            </a:r>
            <a:endParaRPr lang="ru-RU" sz="24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976815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Л</a:t>
            </a:r>
            <a:endParaRPr lang="ru-RU" sz="24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5929322" y="1158859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Я</a:t>
            </a:r>
            <a:endParaRPr lang="ru-RU" sz="24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4024309" y="1158859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З</a:t>
            </a:r>
            <a:endParaRPr lang="ru-RU" sz="24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4500562" y="1158859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Е</a:t>
            </a:r>
            <a:endParaRPr lang="ru-RU" sz="24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976815" y="1158859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М</a:t>
            </a:r>
            <a:endParaRPr lang="ru-RU" sz="24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4976815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30" name="Прямоугольник 29"/>
          <p:cNvSpPr/>
          <p:nvPr/>
        </p:nvSpPr>
        <p:spPr>
          <a:xfrm>
            <a:off x="7358082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6881829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Т</a:t>
            </a:r>
            <a:endParaRPr lang="ru-RU" sz="2400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6405575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Е</a:t>
            </a:r>
            <a:endParaRPr lang="ru-RU" sz="2400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6405575" y="298449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34" name="Прямоугольник 33"/>
          <p:cNvSpPr/>
          <p:nvPr/>
        </p:nvSpPr>
        <p:spPr>
          <a:xfrm>
            <a:off x="5929322" y="298449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35" name="Прямоугольник 34"/>
          <p:cNvSpPr/>
          <p:nvPr/>
        </p:nvSpPr>
        <p:spPr>
          <a:xfrm>
            <a:off x="7834335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36" name="Прямоугольник 35"/>
          <p:cNvSpPr/>
          <p:nvPr/>
        </p:nvSpPr>
        <p:spPr>
          <a:xfrm>
            <a:off x="7358082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37" name="Прямоугольник 36"/>
          <p:cNvSpPr/>
          <p:nvPr/>
        </p:nvSpPr>
        <p:spPr>
          <a:xfrm>
            <a:off x="6881829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38" name="Прямоугольник 37"/>
          <p:cNvSpPr/>
          <p:nvPr/>
        </p:nvSpPr>
        <p:spPr>
          <a:xfrm>
            <a:off x="6405575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39" name="Прямоугольник 38"/>
          <p:cNvSpPr/>
          <p:nvPr/>
        </p:nvSpPr>
        <p:spPr>
          <a:xfrm>
            <a:off x="5929322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0" name="Прямоугольник 39"/>
          <p:cNvSpPr/>
          <p:nvPr/>
        </p:nvSpPr>
        <p:spPr>
          <a:xfrm>
            <a:off x="4500562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1" name="Прямоугольник 40"/>
          <p:cNvSpPr/>
          <p:nvPr/>
        </p:nvSpPr>
        <p:spPr>
          <a:xfrm>
            <a:off x="4976815" y="334962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2" name="Прямоугольник 41"/>
          <p:cNvSpPr/>
          <p:nvPr/>
        </p:nvSpPr>
        <p:spPr>
          <a:xfrm>
            <a:off x="7834335" y="298449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3" name="Прямоугольник 42"/>
          <p:cNvSpPr/>
          <p:nvPr/>
        </p:nvSpPr>
        <p:spPr>
          <a:xfrm>
            <a:off x="7358082" y="298449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4" name="Прямоугольник 43"/>
          <p:cNvSpPr/>
          <p:nvPr/>
        </p:nvSpPr>
        <p:spPr>
          <a:xfrm>
            <a:off x="6881829" y="298449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5" name="Прямоугольник 44"/>
          <p:cNvSpPr/>
          <p:nvPr/>
        </p:nvSpPr>
        <p:spPr>
          <a:xfrm>
            <a:off x="3071802" y="334962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6" name="Прямоугольник 45"/>
          <p:cNvSpPr/>
          <p:nvPr/>
        </p:nvSpPr>
        <p:spPr>
          <a:xfrm>
            <a:off x="3548055" y="334962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7" name="Прямоугольник 46"/>
          <p:cNvSpPr/>
          <p:nvPr/>
        </p:nvSpPr>
        <p:spPr>
          <a:xfrm>
            <a:off x="4024309" y="334962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8" name="Прямоугольник 47"/>
          <p:cNvSpPr/>
          <p:nvPr/>
        </p:nvSpPr>
        <p:spPr>
          <a:xfrm>
            <a:off x="4500562" y="334962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50" name="TextBox 49"/>
          <p:cNvSpPr txBox="1"/>
          <p:nvPr/>
        </p:nvSpPr>
        <p:spPr>
          <a:xfrm>
            <a:off x="5000628" y="357166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</a:t>
            </a:r>
            <a:endParaRPr lang="ru-RU" sz="2400" dirty="0"/>
          </a:p>
        </p:txBody>
      </p:sp>
      <p:sp>
        <p:nvSpPr>
          <p:cNvPr id="51" name="TextBox 50"/>
          <p:cNvSpPr txBox="1"/>
          <p:nvPr/>
        </p:nvSpPr>
        <p:spPr>
          <a:xfrm>
            <a:off x="4572000" y="785794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2</a:t>
            </a:r>
            <a:endParaRPr lang="ru-RU" sz="2400" dirty="0"/>
          </a:p>
        </p:txBody>
      </p:sp>
      <p:sp>
        <p:nvSpPr>
          <p:cNvPr id="52" name="TextBox 51"/>
          <p:cNvSpPr txBox="1"/>
          <p:nvPr/>
        </p:nvSpPr>
        <p:spPr>
          <a:xfrm>
            <a:off x="3571868" y="1142984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3</a:t>
            </a:r>
            <a:endParaRPr lang="ru-RU" sz="2400" dirty="0"/>
          </a:p>
        </p:txBody>
      </p:sp>
      <p:sp>
        <p:nvSpPr>
          <p:cNvPr id="53" name="TextBox 52"/>
          <p:cNvSpPr txBox="1"/>
          <p:nvPr/>
        </p:nvSpPr>
        <p:spPr>
          <a:xfrm>
            <a:off x="4071934" y="1571612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4</a:t>
            </a:r>
            <a:endParaRPr lang="ru-RU" sz="2400" dirty="0"/>
          </a:p>
        </p:txBody>
      </p:sp>
      <p:sp>
        <p:nvSpPr>
          <p:cNvPr id="54" name="TextBox 53"/>
          <p:cNvSpPr txBox="1"/>
          <p:nvPr/>
        </p:nvSpPr>
        <p:spPr>
          <a:xfrm>
            <a:off x="4071934" y="2285992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5</a:t>
            </a:r>
            <a:endParaRPr lang="ru-RU" sz="2400" dirty="0"/>
          </a:p>
        </p:txBody>
      </p:sp>
      <p:sp>
        <p:nvSpPr>
          <p:cNvPr id="55" name="TextBox 54"/>
          <p:cNvSpPr txBox="1"/>
          <p:nvPr/>
        </p:nvSpPr>
        <p:spPr>
          <a:xfrm>
            <a:off x="5000628" y="2928934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6</a:t>
            </a:r>
            <a:endParaRPr lang="ru-RU" sz="2400" dirty="0"/>
          </a:p>
        </p:txBody>
      </p:sp>
      <p:sp>
        <p:nvSpPr>
          <p:cNvPr id="56" name="TextBox 55"/>
          <p:cNvSpPr txBox="1"/>
          <p:nvPr/>
        </p:nvSpPr>
        <p:spPr>
          <a:xfrm>
            <a:off x="2643174" y="3286124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7</a:t>
            </a:r>
            <a:endParaRPr lang="ru-RU" sz="2400" dirty="0"/>
          </a:p>
        </p:txBody>
      </p:sp>
      <p:sp>
        <p:nvSpPr>
          <p:cNvPr id="57" name="TextBox 56"/>
          <p:cNvSpPr txBox="1"/>
          <p:nvPr/>
        </p:nvSpPr>
        <p:spPr>
          <a:xfrm>
            <a:off x="5500694" y="0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8</a:t>
            </a:r>
            <a:endParaRPr lang="ru-RU" sz="2400" b="1" dirty="0"/>
          </a:p>
        </p:txBody>
      </p:sp>
      <p:sp>
        <p:nvSpPr>
          <p:cNvPr id="59" name="Управляющая кнопка: далее 58">
            <a:hlinkClick r:id="" action="ppaction://hlinkshowjump?jump=nextslide" highlightClick="1"/>
          </p:cNvPr>
          <p:cNvSpPr/>
          <p:nvPr/>
        </p:nvSpPr>
        <p:spPr>
          <a:xfrm>
            <a:off x="0" y="0"/>
            <a:ext cx="928694" cy="571504"/>
          </a:xfrm>
          <a:prstGeom prst="actionButtonForwardNex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Багетная рамка 59"/>
          <p:cNvSpPr/>
          <p:nvPr/>
        </p:nvSpPr>
        <p:spPr>
          <a:xfrm>
            <a:off x="64291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61" name="Багетная рамка 60"/>
          <p:cNvSpPr/>
          <p:nvPr/>
        </p:nvSpPr>
        <p:spPr>
          <a:xfrm>
            <a:off x="135729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Б</a:t>
            </a:r>
            <a:endParaRPr lang="ru-RU" sz="2800" b="1" dirty="0"/>
          </a:p>
        </p:txBody>
      </p:sp>
      <p:sp>
        <p:nvSpPr>
          <p:cNvPr id="62" name="Багетная рамка 61"/>
          <p:cNvSpPr/>
          <p:nvPr/>
        </p:nvSpPr>
        <p:spPr>
          <a:xfrm>
            <a:off x="207167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В</a:t>
            </a:r>
            <a:endParaRPr lang="ru-RU" sz="2800" b="1" dirty="0"/>
          </a:p>
        </p:txBody>
      </p:sp>
      <p:sp>
        <p:nvSpPr>
          <p:cNvPr id="63" name="Багетная рамка 62"/>
          <p:cNvSpPr/>
          <p:nvPr/>
        </p:nvSpPr>
        <p:spPr>
          <a:xfrm>
            <a:off x="350043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Д</a:t>
            </a:r>
            <a:endParaRPr lang="ru-RU" sz="2800" b="1" dirty="0"/>
          </a:p>
        </p:txBody>
      </p:sp>
      <p:sp>
        <p:nvSpPr>
          <p:cNvPr id="64" name="Багетная рамка 63"/>
          <p:cNvSpPr/>
          <p:nvPr/>
        </p:nvSpPr>
        <p:spPr>
          <a:xfrm>
            <a:off x="278605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Г</a:t>
            </a:r>
            <a:endParaRPr lang="ru-RU" sz="2800" b="1" dirty="0"/>
          </a:p>
        </p:txBody>
      </p:sp>
      <p:sp>
        <p:nvSpPr>
          <p:cNvPr id="65" name="Багетная рамка 64"/>
          <p:cNvSpPr/>
          <p:nvPr/>
        </p:nvSpPr>
        <p:spPr>
          <a:xfrm>
            <a:off x="421481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66" name="Багетная рамка 65"/>
          <p:cNvSpPr/>
          <p:nvPr/>
        </p:nvSpPr>
        <p:spPr>
          <a:xfrm>
            <a:off x="492919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Ё</a:t>
            </a:r>
            <a:endParaRPr lang="ru-RU" sz="2800" b="1" dirty="0"/>
          </a:p>
        </p:txBody>
      </p:sp>
      <p:sp>
        <p:nvSpPr>
          <p:cNvPr id="67" name="Багетная рамка 66"/>
          <p:cNvSpPr/>
          <p:nvPr/>
        </p:nvSpPr>
        <p:spPr>
          <a:xfrm>
            <a:off x="564357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Ж</a:t>
            </a:r>
            <a:endParaRPr lang="ru-RU" sz="2800" b="1" dirty="0"/>
          </a:p>
        </p:txBody>
      </p:sp>
      <p:sp>
        <p:nvSpPr>
          <p:cNvPr id="68" name="Багетная рамка 67"/>
          <p:cNvSpPr/>
          <p:nvPr/>
        </p:nvSpPr>
        <p:spPr>
          <a:xfrm>
            <a:off x="635795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З</a:t>
            </a:r>
            <a:endParaRPr lang="ru-RU" sz="2800" b="1" dirty="0"/>
          </a:p>
        </p:txBody>
      </p:sp>
      <p:sp>
        <p:nvSpPr>
          <p:cNvPr id="69" name="Багетная рамка 68"/>
          <p:cNvSpPr/>
          <p:nvPr/>
        </p:nvSpPr>
        <p:spPr>
          <a:xfrm>
            <a:off x="707233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70" name="Багетная рамка 69"/>
          <p:cNvSpPr/>
          <p:nvPr/>
        </p:nvSpPr>
        <p:spPr>
          <a:xfrm>
            <a:off x="778671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Й</a:t>
            </a:r>
            <a:endParaRPr lang="ru-RU" sz="2800" b="1" dirty="0"/>
          </a:p>
        </p:txBody>
      </p:sp>
      <p:sp>
        <p:nvSpPr>
          <p:cNvPr id="73" name="Багетная рамка 72"/>
          <p:cNvSpPr/>
          <p:nvPr/>
        </p:nvSpPr>
        <p:spPr>
          <a:xfrm>
            <a:off x="64291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К</a:t>
            </a:r>
            <a:endParaRPr lang="ru-RU" sz="2800" b="1" dirty="0"/>
          </a:p>
        </p:txBody>
      </p:sp>
      <p:sp>
        <p:nvSpPr>
          <p:cNvPr id="74" name="Багетная рамка 73"/>
          <p:cNvSpPr/>
          <p:nvPr/>
        </p:nvSpPr>
        <p:spPr>
          <a:xfrm>
            <a:off x="135729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Л</a:t>
            </a:r>
            <a:endParaRPr lang="ru-RU" sz="2800" b="1" dirty="0"/>
          </a:p>
        </p:txBody>
      </p:sp>
      <p:sp>
        <p:nvSpPr>
          <p:cNvPr id="75" name="Багетная рамка 74"/>
          <p:cNvSpPr/>
          <p:nvPr/>
        </p:nvSpPr>
        <p:spPr>
          <a:xfrm>
            <a:off x="207167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М</a:t>
            </a:r>
            <a:endParaRPr lang="ru-RU" sz="2800" b="1" dirty="0"/>
          </a:p>
        </p:txBody>
      </p:sp>
      <p:sp>
        <p:nvSpPr>
          <p:cNvPr id="76" name="Багетная рамка 75"/>
          <p:cNvSpPr/>
          <p:nvPr/>
        </p:nvSpPr>
        <p:spPr>
          <a:xfrm>
            <a:off x="350043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77" name="Багетная рамка 76"/>
          <p:cNvSpPr/>
          <p:nvPr/>
        </p:nvSpPr>
        <p:spPr>
          <a:xfrm>
            <a:off x="278605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Н</a:t>
            </a:r>
            <a:endParaRPr lang="ru-RU" sz="2800" b="1" dirty="0"/>
          </a:p>
        </p:txBody>
      </p:sp>
      <p:sp>
        <p:nvSpPr>
          <p:cNvPr id="78" name="Багетная рамка 77"/>
          <p:cNvSpPr/>
          <p:nvPr/>
        </p:nvSpPr>
        <p:spPr>
          <a:xfrm>
            <a:off x="421481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79" name="Багетная рамка 78"/>
          <p:cNvSpPr/>
          <p:nvPr/>
        </p:nvSpPr>
        <p:spPr>
          <a:xfrm>
            <a:off x="492919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Р</a:t>
            </a:r>
            <a:endParaRPr lang="ru-RU" sz="2800" b="1" dirty="0"/>
          </a:p>
        </p:txBody>
      </p:sp>
      <p:sp>
        <p:nvSpPr>
          <p:cNvPr id="80" name="Багетная рамка 79"/>
          <p:cNvSpPr/>
          <p:nvPr/>
        </p:nvSpPr>
        <p:spPr>
          <a:xfrm>
            <a:off x="564357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81" name="Багетная рамка 80"/>
          <p:cNvSpPr/>
          <p:nvPr/>
        </p:nvSpPr>
        <p:spPr>
          <a:xfrm>
            <a:off x="635795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82" name="Багетная рамка 81"/>
          <p:cNvSpPr/>
          <p:nvPr/>
        </p:nvSpPr>
        <p:spPr>
          <a:xfrm>
            <a:off x="707233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У</a:t>
            </a:r>
            <a:endParaRPr lang="ru-RU" sz="2800" b="1" dirty="0"/>
          </a:p>
        </p:txBody>
      </p:sp>
      <p:sp>
        <p:nvSpPr>
          <p:cNvPr id="83" name="Багетная рамка 82"/>
          <p:cNvSpPr/>
          <p:nvPr/>
        </p:nvSpPr>
        <p:spPr>
          <a:xfrm>
            <a:off x="778671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Ф</a:t>
            </a:r>
            <a:endParaRPr lang="ru-RU" sz="2800" b="1" dirty="0"/>
          </a:p>
        </p:txBody>
      </p:sp>
      <p:sp>
        <p:nvSpPr>
          <p:cNvPr id="85" name="Багетная рамка 84"/>
          <p:cNvSpPr/>
          <p:nvPr/>
        </p:nvSpPr>
        <p:spPr>
          <a:xfrm>
            <a:off x="64291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Х</a:t>
            </a:r>
            <a:endParaRPr lang="ru-RU" sz="2800" b="1" dirty="0"/>
          </a:p>
        </p:txBody>
      </p:sp>
      <p:sp>
        <p:nvSpPr>
          <p:cNvPr id="86" name="Багетная рамка 85"/>
          <p:cNvSpPr/>
          <p:nvPr/>
        </p:nvSpPr>
        <p:spPr>
          <a:xfrm>
            <a:off x="135729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Ц</a:t>
            </a:r>
            <a:endParaRPr lang="ru-RU" sz="2800" b="1" dirty="0"/>
          </a:p>
        </p:txBody>
      </p:sp>
      <p:sp>
        <p:nvSpPr>
          <p:cNvPr id="87" name="Багетная рамка 86"/>
          <p:cNvSpPr/>
          <p:nvPr/>
        </p:nvSpPr>
        <p:spPr>
          <a:xfrm>
            <a:off x="207167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Ч</a:t>
            </a:r>
            <a:endParaRPr lang="ru-RU" sz="2800" b="1" dirty="0"/>
          </a:p>
        </p:txBody>
      </p:sp>
      <p:sp>
        <p:nvSpPr>
          <p:cNvPr id="88" name="Багетная рамка 87"/>
          <p:cNvSpPr/>
          <p:nvPr/>
        </p:nvSpPr>
        <p:spPr>
          <a:xfrm>
            <a:off x="350043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Щ</a:t>
            </a:r>
            <a:endParaRPr lang="ru-RU" sz="2800" b="1" dirty="0"/>
          </a:p>
        </p:txBody>
      </p:sp>
      <p:sp>
        <p:nvSpPr>
          <p:cNvPr id="89" name="Багетная рамка 88"/>
          <p:cNvSpPr/>
          <p:nvPr/>
        </p:nvSpPr>
        <p:spPr>
          <a:xfrm>
            <a:off x="278605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Ш</a:t>
            </a:r>
            <a:endParaRPr lang="ru-RU" sz="2800" b="1" dirty="0"/>
          </a:p>
        </p:txBody>
      </p:sp>
      <p:sp>
        <p:nvSpPr>
          <p:cNvPr id="90" name="Багетная рамка 89"/>
          <p:cNvSpPr/>
          <p:nvPr/>
        </p:nvSpPr>
        <p:spPr>
          <a:xfrm>
            <a:off x="421481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Ъ</a:t>
            </a:r>
            <a:endParaRPr lang="ru-RU" sz="2800" b="1" dirty="0"/>
          </a:p>
        </p:txBody>
      </p:sp>
      <p:sp>
        <p:nvSpPr>
          <p:cNvPr id="91" name="Багетная рамка 90"/>
          <p:cNvSpPr/>
          <p:nvPr/>
        </p:nvSpPr>
        <p:spPr>
          <a:xfrm>
            <a:off x="492919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Ы</a:t>
            </a:r>
            <a:endParaRPr lang="ru-RU" sz="2800" b="1" dirty="0"/>
          </a:p>
        </p:txBody>
      </p:sp>
      <p:sp>
        <p:nvSpPr>
          <p:cNvPr id="92" name="Багетная рамка 91"/>
          <p:cNvSpPr/>
          <p:nvPr/>
        </p:nvSpPr>
        <p:spPr>
          <a:xfrm>
            <a:off x="564357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Ь</a:t>
            </a:r>
            <a:endParaRPr lang="ru-RU" sz="2800" b="1" dirty="0"/>
          </a:p>
        </p:txBody>
      </p:sp>
      <p:sp>
        <p:nvSpPr>
          <p:cNvPr id="93" name="Багетная рамка 92"/>
          <p:cNvSpPr/>
          <p:nvPr/>
        </p:nvSpPr>
        <p:spPr>
          <a:xfrm>
            <a:off x="635795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Э</a:t>
            </a:r>
            <a:endParaRPr lang="ru-RU" sz="2800" b="1" dirty="0"/>
          </a:p>
        </p:txBody>
      </p:sp>
      <p:sp>
        <p:nvSpPr>
          <p:cNvPr id="94" name="Багетная рамка 93"/>
          <p:cNvSpPr/>
          <p:nvPr/>
        </p:nvSpPr>
        <p:spPr>
          <a:xfrm>
            <a:off x="707233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Ю</a:t>
            </a:r>
            <a:endParaRPr lang="ru-RU" sz="2800" b="1" dirty="0"/>
          </a:p>
        </p:txBody>
      </p:sp>
      <p:sp>
        <p:nvSpPr>
          <p:cNvPr id="95" name="Багетная рамка 94"/>
          <p:cNvSpPr/>
          <p:nvPr/>
        </p:nvSpPr>
        <p:spPr>
          <a:xfrm>
            <a:off x="778671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Я</a:t>
            </a:r>
            <a:endParaRPr lang="ru-RU" sz="2800" b="1" dirty="0"/>
          </a:p>
        </p:txBody>
      </p:sp>
      <p:sp>
        <p:nvSpPr>
          <p:cNvPr id="96" name="Прямоугольник 95"/>
          <p:cNvSpPr/>
          <p:nvPr/>
        </p:nvSpPr>
        <p:spPr>
          <a:xfrm>
            <a:off x="7111604" y="3643314"/>
            <a:ext cx="16802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Ы=А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</p:childTnLst>
        </p:cTn>
      </p:par>
    </p:tnLst>
    <p:bldLst>
      <p:bldP spid="8" grpId="0" autoUpdateAnimBg="0"/>
      <p:bldP spid="22" grpId="0" autoUpdateAnimBg="0"/>
      <p:bldP spid="23" grpId="0" autoUpdateAnimBg="0"/>
      <p:bldP spid="24" grpId="0" autoUpdateAnimBg="0"/>
      <p:bldP spid="30" grpId="0" autoUpdateAnimBg="0"/>
      <p:bldP spid="31" grpId="0" autoUpdateAnimBg="0"/>
      <p:bldP spid="32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Денис\Desktop\METEOR-Willamette-SQ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4786322" cy="4786322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929322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453069" y="334962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" name="Прямоугольник 3"/>
          <p:cNvSpPr/>
          <p:nvPr/>
        </p:nvSpPr>
        <p:spPr>
          <a:xfrm>
            <a:off x="5453069" y="298449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5" name="Прямоугольник 4"/>
          <p:cNvSpPr/>
          <p:nvPr/>
        </p:nvSpPr>
        <p:spPr>
          <a:xfrm>
            <a:off x="5453069" y="2619369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6" name="Прямоугольник 5"/>
          <p:cNvSpPr/>
          <p:nvPr/>
        </p:nvSpPr>
        <p:spPr>
          <a:xfrm>
            <a:off x="5453069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Т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453069" y="188911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8" name="Прямоугольник 7"/>
          <p:cNvSpPr/>
          <p:nvPr/>
        </p:nvSpPr>
        <p:spPr>
          <a:xfrm>
            <a:off x="5453069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453069" y="1158859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Л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453069" y="79373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453069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Г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405575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Г</a:t>
            </a:r>
            <a:endParaRPr lang="ru-RU" sz="2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81829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358082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</a:t>
            </a:r>
            <a:endParaRPr lang="ru-RU" sz="2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7834335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И</a:t>
            </a:r>
            <a:endParaRPr lang="ru-RU" sz="2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8310589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</a:t>
            </a:r>
            <a:endParaRPr lang="ru-RU" sz="2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358082" y="79373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881829" y="79373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Т</a:t>
            </a:r>
            <a:endParaRPr lang="ru-RU" sz="24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405575" y="79373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Е</a:t>
            </a:r>
            <a:endParaRPr lang="ru-RU" sz="24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929322" y="79373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К</a:t>
            </a:r>
            <a:endParaRPr lang="ru-RU" sz="24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4976815" y="79373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</a:t>
            </a:r>
            <a:endParaRPr lang="ru-RU" sz="24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929322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</a:t>
            </a:r>
            <a:endParaRPr lang="ru-RU" sz="24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500562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</a:t>
            </a:r>
            <a:endParaRPr lang="ru-RU" sz="24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976815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Л</a:t>
            </a:r>
            <a:endParaRPr lang="ru-RU" sz="24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5929322" y="1158859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Я</a:t>
            </a:r>
            <a:endParaRPr lang="ru-RU" sz="24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4024309" y="1158859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З</a:t>
            </a:r>
            <a:endParaRPr lang="ru-RU" sz="24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4500562" y="1158859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Е</a:t>
            </a:r>
            <a:endParaRPr lang="ru-RU" sz="24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976815" y="1158859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М</a:t>
            </a:r>
            <a:endParaRPr lang="ru-RU" sz="24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4976815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Е</a:t>
            </a:r>
            <a:endParaRPr lang="ru-RU" sz="24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7358082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6881829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Т</a:t>
            </a:r>
            <a:endParaRPr lang="ru-RU" sz="2400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6405575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Е</a:t>
            </a:r>
            <a:endParaRPr lang="ru-RU" sz="2400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6405575" y="298449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34" name="Прямоугольник 33"/>
          <p:cNvSpPr/>
          <p:nvPr/>
        </p:nvSpPr>
        <p:spPr>
          <a:xfrm>
            <a:off x="5929322" y="298449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35" name="Прямоугольник 34"/>
          <p:cNvSpPr/>
          <p:nvPr/>
        </p:nvSpPr>
        <p:spPr>
          <a:xfrm>
            <a:off x="7834335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Т</a:t>
            </a:r>
            <a:endParaRPr lang="ru-RU" sz="2400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7358082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И</a:t>
            </a:r>
            <a:endParaRPr lang="ru-RU" sz="2400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6881829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</a:t>
            </a:r>
            <a:endParaRPr lang="ru-RU" sz="2400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6405575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</a:t>
            </a:r>
            <a:endParaRPr lang="ru-RU" sz="2400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5929322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Е</a:t>
            </a:r>
            <a:endParaRPr lang="ru-RU" sz="2400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4500562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М</a:t>
            </a:r>
            <a:endParaRPr lang="ru-RU" sz="2400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4976815" y="334962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2" name="Прямоугольник 41"/>
          <p:cNvSpPr/>
          <p:nvPr/>
        </p:nvSpPr>
        <p:spPr>
          <a:xfrm>
            <a:off x="7834335" y="298449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3" name="Прямоугольник 42"/>
          <p:cNvSpPr/>
          <p:nvPr/>
        </p:nvSpPr>
        <p:spPr>
          <a:xfrm>
            <a:off x="7358082" y="298449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4" name="Прямоугольник 43"/>
          <p:cNvSpPr/>
          <p:nvPr/>
        </p:nvSpPr>
        <p:spPr>
          <a:xfrm>
            <a:off x="6881829" y="298449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5" name="Прямоугольник 44"/>
          <p:cNvSpPr/>
          <p:nvPr/>
        </p:nvSpPr>
        <p:spPr>
          <a:xfrm>
            <a:off x="3071802" y="334962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6" name="Прямоугольник 45"/>
          <p:cNvSpPr/>
          <p:nvPr/>
        </p:nvSpPr>
        <p:spPr>
          <a:xfrm>
            <a:off x="3548055" y="334962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7" name="Прямоугольник 46"/>
          <p:cNvSpPr/>
          <p:nvPr/>
        </p:nvSpPr>
        <p:spPr>
          <a:xfrm>
            <a:off x="4024309" y="334962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8" name="Прямоугольник 47"/>
          <p:cNvSpPr/>
          <p:nvPr/>
        </p:nvSpPr>
        <p:spPr>
          <a:xfrm>
            <a:off x="4500562" y="334962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50" name="TextBox 49"/>
          <p:cNvSpPr txBox="1"/>
          <p:nvPr/>
        </p:nvSpPr>
        <p:spPr>
          <a:xfrm>
            <a:off x="5000628" y="357166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</a:t>
            </a:r>
            <a:endParaRPr lang="ru-RU" sz="2400" dirty="0"/>
          </a:p>
        </p:txBody>
      </p:sp>
      <p:sp>
        <p:nvSpPr>
          <p:cNvPr id="51" name="TextBox 50"/>
          <p:cNvSpPr txBox="1"/>
          <p:nvPr/>
        </p:nvSpPr>
        <p:spPr>
          <a:xfrm>
            <a:off x="4572000" y="785794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2</a:t>
            </a:r>
            <a:endParaRPr lang="ru-RU" sz="2400" dirty="0"/>
          </a:p>
        </p:txBody>
      </p:sp>
      <p:sp>
        <p:nvSpPr>
          <p:cNvPr id="52" name="TextBox 51"/>
          <p:cNvSpPr txBox="1"/>
          <p:nvPr/>
        </p:nvSpPr>
        <p:spPr>
          <a:xfrm>
            <a:off x="3571868" y="1142984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3</a:t>
            </a:r>
            <a:endParaRPr lang="ru-RU" sz="2400" dirty="0"/>
          </a:p>
        </p:txBody>
      </p:sp>
      <p:sp>
        <p:nvSpPr>
          <p:cNvPr id="53" name="TextBox 52"/>
          <p:cNvSpPr txBox="1"/>
          <p:nvPr/>
        </p:nvSpPr>
        <p:spPr>
          <a:xfrm>
            <a:off x="4071934" y="1571612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4</a:t>
            </a:r>
            <a:endParaRPr lang="ru-RU" sz="2400" dirty="0"/>
          </a:p>
        </p:txBody>
      </p:sp>
      <p:sp>
        <p:nvSpPr>
          <p:cNvPr id="54" name="TextBox 53"/>
          <p:cNvSpPr txBox="1"/>
          <p:nvPr/>
        </p:nvSpPr>
        <p:spPr>
          <a:xfrm>
            <a:off x="4071934" y="2285992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5</a:t>
            </a:r>
            <a:endParaRPr lang="ru-RU" sz="2400" dirty="0"/>
          </a:p>
        </p:txBody>
      </p:sp>
      <p:sp>
        <p:nvSpPr>
          <p:cNvPr id="55" name="TextBox 54"/>
          <p:cNvSpPr txBox="1"/>
          <p:nvPr/>
        </p:nvSpPr>
        <p:spPr>
          <a:xfrm>
            <a:off x="5000628" y="2928934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6</a:t>
            </a:r>
            <a:endParaRPr lang="ru-RU" sz="2400" dirty="0"/>
          </a:p>
        </p:txBody>
      </p:sp>
      <p:sp>
        <p:nvSpPr>
          <p:cNvPr id="56" name="TextBox 55"/>
          <p:cNvSpPr txBox="1"/>
          <p:nvPr/>
        </p:nvSpPr>
        <p:spPr>
          <a:xfrm>
            <a:off x="2643174" y="3286124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7</a:t>
            </a:r>
            <a:endParaRPr lang="ru-RU" sz="2400" dirty="0"/>
          </a:p>
        </p:txBody>
      </p:sp>
      <p:sp>
        <p:nvSpPr>
          <p:cNvPr id="57" name="TextBox 56"/>
          <p:cNvSpPr txBox="1"/>
          <p:nvPr/>
        </p:nvSpPr>
        <p:spPr>
          <a:xfrm>
            <a:off x="5500694" y="0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8</a:t>
            </a:r>
            <a:endParaRPr lang="ru-RU" sz="2400" b="1" dirty="0"/>
          </a:p>
        </p:txBody>
      </p:sp>
      <p:sp>
        <p:nvSpPr>
          <p:cNvPr id="59" name="Управляющая кнопка: далее 58">
            <a:hlinkClick r:id="" action="ppaction://hlinkshowjump?jump=nextslide" highlightClick="1"/>
          </p:cNvPr>
          <p:cNvSpPr/>
          <p:nvPr/>
        </p:nvSpPr>
        <p:spPr>
          <a:xfrm>
            <a:off x="0" y="0"/>
            <a:ext cx="928694" cy="571504"/>
          </a:xfrm>
          <a:prstGeom prst="actionButtonForwardNex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Багетная рамка 59"/>
          <p:cNvSpPr/>
          <p:nvPr/>
        </p:nvSpPr>
        <p:spPr>
          <a:xfrm>
            <a:off x="64291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61" name="Багетная рамка 60"/>
          <p:cNvSpPr/>
          <p:nvPr/>
        </p:nvSpPr>
        <p:spPr>
          <a:xfrm>
            <a:off x="135729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Б</a:t>
            </a:r>
            <a:endParaRPr lang="ru-RU" sz="2800" b="1" dirty="0"/>
          </a:p>
        </p:txBody>
      </p:sp>
      <p:sp>
        <p:nvSpPr>
          <p:cNvPr id="62" name="Багетная рамка 61"/>
          <p:cNvSpPr/>
          <p:nvPr/>
        </p:nvSpPr>
        <p:spPr>
          <a:xfrm>
            <a:off x="207167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В</a:t>
            </a:r>
            <a:endParaRPr lang="ru-RU" sz="2800" b="1" dirty="0"/>
          </a:p>
        </p:txBody>
      </p:sp>
      <p:sp>
        <p:nvSpPr>
          <p:cNvPr id="63" name="Багетная рамка 62"/>
          <p:cNvSpPr/>
          <p:nvPr/>
        </p:nvSpPr>
        <p:spPr>
          <a:xfrm>
            <a:off x="350043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Д</a:t>
            </a:r>
            <a:endParaRPr lang="ru-RU" sz="2800" b="1" dirty="0"/>
          </a:p>
        </p:txBody>
      </p:sp>
      <p:sp>
        <p:nvSpPr>
          <p:cNvPr id="64" name="Багетная рамка 63"/>
          <p:cNvSpPr/>
          <p:nvPr/>
        </p:nvSpPr>
        <p:spPr>
          <a:xfrm>
            <a:off x="278605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Г</a:t>
            </a:r>
            <a:endParaRPr lang="ru-RU" sz="2800" b="1" dirty="0"/>
          </a:p>
        </p:txBody>
      </p:sp>
      <p:sp>
        <p:nvSpPr>
          <p:cNvPr id="65" name="Багетная рамка 64"/>
          <p:cNvSpPr/>
          <p:nvPr/>
        </p:nvSpPr>
        <p:spPr>
          <a:xfrm>
            <a:off x="421481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66" name="Багетная рамка 65"/>
          <p:cNvSpPr/>
          <p:nvPr/>
        </p:nvSpPr>
        <p:spPr>
          <a:xfrm>
            <a:off x="492919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Ё</a:t>
            </a:r>
            <a:endParaRPr lang="ru-RU" sz="2800" b="1" dirty="0"/>
          </a:p>
        </p:txBody>
      </p:sp>
      <p:sp>
        <p:nvSpPr>
          <p:cNvPr id="67" name="Багетная рамка 66"/>
          <p:cNvSpPr/>
          <p:nvPr/>
        </p:nvSpPr>
        <p:spPr>
          <a:xfrm>
            <a:off x="564357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Ж</a:t>
            </a:r>
            <a:endParaRPr lang="ru-RU" sz="2800" b="1" dirty="0"/>
          </a:p>
        </p:txBody>
      </p:sp>
      <p:sp>
        <p:nvSpPr>
          <p:cNvPr id="68" name="Багетная рамка 67"/>
          <p:cNvSpPr/>
          <p:nvPr/>
        </p:nvSpPr>
        <p:spPr>
          <a:xfrm>
            <a:off x="635795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З</a:t>
            </a:r>
            <a:endParaRPr lang="ru-RU" sz="2800" b="1" dirty="0"/>
          </a:p>
        </p:txBody>
      </p:sp>
      <p:sp>
        <p:nvSpPr>
          <p:cNvPr id="69" name="Багетная рамка 68"/>
          <p:cNvSpPr/>
          <p:nvPr/>
        </p:nvSpPr>
        <p:spPr>
          <a:xfrm>
            <a:off x="707233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70" name="Багетная рамка 69"/>
          <p:cNvSpPr/>
          <p:nvPr/>
        </p:nvSpPr>
        <p:spPr>
          <a:xfrm>
            <a:off x="778671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Й</a:t>
            </a:r>
            <a:endParaRPr lang="ru-RU" sz="2800" b="1" dirty="0"/>
          </a:p>
        </p:txBody>
      </p:sp>
      <p:sp>
        <p:nvSpPr>
          <p:cNvPr id="73" name="Багетная рамка 72"/>
          <p:cNvSpPr/>
          <p:nvPr/>
        </p:nvSpPr>
        <p:spPr>
          <a:xfrm>
            <a:off x="64291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К</a:t>
            </a:r>
            <a:endParaRPr lang="ru-RU" sz="2800" b="1" dirty="0"/>
          </a:p>
        </p:txBody>
      </p:sp>
      <p:sp>
        <p:nvSpPr>
          <p:cNvPr id="74" name="Багетная рамка 73"/>
          <p:cNvSpPr/>
          <p:nvPr/>
        </p:nvSpPr>
        <p:spPr>
          <a:xfrm>
            <a:off x="135729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Л</a:t>
            </a:r>
            <a:endParaRPr lang="ru-RU" sz="2800" b="1" dirty="0"/>
          </a:p>
        </p:txBody>
      </p:sp>
      <p:sp>
        <p:nvSpPr>
          <p:cNvPr id="75" name="Багетная рамка 74"/>
          <p:cNvSpPr/>
          <p:nvPr/>
        </p:nvSpPr>
        <p:spPr>
          <a:xfrm>
            <a:off x="207167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М</a:t>
            </a:r>
            <a:endParaRPr lang="ru-RU" sz="2800" b="1" dirty="0"/>
          </a:p>
        </p:txBody>
      </p:sp>
      <p:sp>
        <p:nvSpPr>
          <p:cNvPr id="76" name="Багетная рамка 75"/>
          <p:cNvSpPr/>
          <p:nvPr/>
        </p:nvSpPr>
        <p:spPr>
          <a:xfrm>
            <a:off x="350043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77" name="Багетная рамка 76"/>
          <p:cNvSpPr/>
          <p:nvPr/>
        </p:nvSpPr>
        <p:spPr>
          <a:xfrm>
            <a:off x="278605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Н</a:t>
            </a:r>
            <a:endParaRPr lang="ru-RU" sz="2800" b="1" dirty="0"/>
          </a:p>
        </p:txBody>
      </p:sp>
      <p:sp>
        <p:nvSpPr>
          <p:cNvPr id="78" name="Багетная рамка 77"/>
          <p:cNvSpPr/>
          <p:nvPr/>
        </p:nvSpPr>
        <p:spPr>
          <a:xfrm>
            <a:off x="421481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79" name="Багетная рамка 78"/>
          <p:cNvSpPr/>
          <p:nvPr/>
        </p:nvSpPr>
        <p:spPr>
          <a:xfrm>
            <a:off x="492919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Р</a:t>
            </a:r>
            <a:endParaRPr lang="ru-RU" sz="2800" b="1" dirty="0"/>
          </a:p>
        </p:txBody>
      </p:sp>
      <p:sp>
        <p:nvSpPr>
          <p:cNvPr id="80" name="Багетная рамка 79"/>
          <p:cNvSpPr/>
          <p:nvPr/>
        </p:nvSpPr>
        <p:spPr>
          <a:xfrm>
            <a:off x="564357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81" name="Багетная рамка 80"/>
          <p:cNvSpPr/>
          <p:nvPr/>
        </p:nvSpPr>
        <p:spPr>
          <a:xfrm>
            <a:off x="635795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82" name="Багетная рамка 81"/>
          <p:cNvSpPr/>
          <p:nvPr/>
        </p:nvSpPr>
        <p:spPr>
          <a:xfrm>
            <a:off x="707233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У</a:t>
            </a:r>
            <a:endParaRPr lang="ru-RU" sz="2800" b="1" dirty="0"/>
          </a:p>
        </p:txBody>
      </p:sp>
      <p:sp>
        <p:nvSpPr>
          <p:cNvPr id="83" name="Багетная рамка 82"/>
          <p:cNvSpPr/>
          <p:nvPr/>
        </p:nvSpPr>
        <p:spPr>
          <a:xfrm>
            <a:off x="778671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Ф</a:t>
            </a:r>
            <a:endParaRPr lang="ru-RU" sz="2800" b="1" dirty="0"/>
          </a:p>
        </p:txBody>
      </p:sp>
      <p:sp>
        <p:nvSpPr>
          <p:cNvPr id="85" name="Багетная рамка 84"/>
          <p:cNvSpPr/>
          <p:nvPr/>
        </p:nvSpPr>
        <p:spPr>
          <a:xfrm>
            <a:off x="64291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Х</a:t>
            </a:r>
            <a:endParaRPr lang="ru-RU" sz="2800" b="1" dirty="0"/>
          </a:p>
        </p:txBody>
      </p:sp>
      <p:sp>
        <p:nvSpPr>
          <p:cNvPr id="86" name="Багетная рамка 85"/>
          <p:cNvSpPr/>
          <p:nvPr/>
        </p:nvSpPr>
        <p:spPr>
          <a:xfrm>
            <a:off x="135729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Ц</a:t>
            </a:r>
            <a:endParaRPr lang="ru-RU" sz="2800" b="1" dirty="0"/>
          </a:p>
        </p:txBody>
      </p:sp>
      <p:sp>
        <p:nvSpPr>
          <p:cNvPr id="87" name="Багетная рамка 86"/>
          <p:cNvSpPr/>
          <p:nvPr/>
        </p:nvSpPr>
        <p:spPr>
          <a:xfrm>
            <a:off x="207167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Ч</a:t>
            </a:r>
            <a:endParaRPr lang="ru-RU" sz="2800" b="1" dirty="0"/>
          </a:p>
        </p:txBody>
      </p:sp>
      <p:sp>
        <p:nvSpPr>
          <p:cNvPr id="88" name="Багетная рамка 87"/>
          <p:cNvSpPr/>
          <p:nvPr/>
        </p:nvSpPr>
        <p:spPr>
          <a:xfrm>
            <a:off x="350043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Щ</a:t>
            </a:r>
            <a:endParaRPr lang="ru-RU" sz="2800" b="1" dirty="0"/>
          </a:p>
        </p:txBody>
      </p:sp>
      <p:sp>
        <p:nvSpPr>
          <p:cNvPr id="89" name="Багетная рамка 88"/>
          <p:cNvSpPr/>
          <p:nvPr/>
        </p:nvSpPr>
        <p:spPr>
          <a:xfrm>
            <a:off x="278605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Ш</a:t>
            </a:r>
            <a:endParaRPr lang="ru-RU" sz="2800" b="1" dirty="0"/>
          </a:p>
        </p:txBody>
      </p:sp>
      <p:sp>
        <p:nvSpPr>
          <p:cNvPr id="90" name="Багетная рамка 89"/>
          <p:cNvSpPr/>
          <p:nvPr/>
        </p:nvSpPr>
        <p:spPr>
          <a:xfrm>
            <a:off x="421481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Ъ</a:t>
            </a:r>
            <a:endParaRPr lang="ru-RU" sz="2800" b="1" dirty="0"/>
          </a:p>
        </p:txBody>
      </p:sp>
      <p:sp>
        <p:nvSpPr>
          <p:cNvPr id="91" name="Багетная рамка 90"/>
          <p:cNvSpPr/>
          <p:nvPr/>
        </p:nvSpPr>
        <p:spPr>
          <a:xfrm>
            <a:off x="492919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Ы</a:t>
            </a:r>
            <a:endParaRPr lang="ru-RU" sz="2800" b="1" dirty="0"/>
          </a:p>
        </p:txBody>
      </p:sp>
      <p:sp>
        <p:nvSpPr>
          <p:cNvPr id="92" name="Багетная рамка 91"/>
          <p:cNvSpPr/>
          <p:nvPr/>
        </p:nvSpPr>
        <p:spPr>
          <a:xfrm>
            <a:off x="564357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Ь</a:t>
            </a:r>
            <a:endParaRPr lang="ru-RU" sz="2800" b="1" dirty="0"/>
          </a:p>
        </p:txBody>
      </p:sp>
      <p:sp>
        <p:nvSpPr>
          <p:cNvPr id="93" name="Багетная рамка 92"/>
          <p:cNvSpPr/>
          <p:nvPr/>
        </p:nvSpPr>
        <p:spPr>
          <a:xfrm>
            <a:off x="635795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Э</a:t>
            </a:r>
            <a:endParaRPr lang="ru-RU" sz="2800" b="1" dirty="0"/>
          </a:p>
        </p:txBody>
      </p:sp>
      <p:sp>
        <p:nvSpPr>
          <p:cNvPr id="94" name="Багетная рамка 93"/>
          <p:cNvSpPr/>
          <p:nvPr/>
        </p:nvSpPr>
        <p:spPr>
          <a:xfrm>
            <a:off x="707233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Ю</a:t>
            </a:r>
            <a:endParaRPr lang="ru-RU" sz="2800" b="1" dirty="0"/>
          </a:p>
        </p:txBody>
      </p:sp>
      <p:sp>
        <p:nvSpPr>
          <p:cNvPr id="95" name="Багетная рамка 94"/>
          <p:cNvSpPr/>
          <p:nvPr/>
        </p:nvSpPr>
        <p:spPr>
          <a:xfrm>
            <a:off x="778671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Я</a:t>
            </a:r>
            <a:endParaRPr lang="ru-RU" sz="28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</p:childTnLst>
        </p:cTn>
      </p:par>
    </p:tnLst>
    <p:bldLst>
      <p:bldP spid="6" grpId="0" autoUpdateAnimBg="0"/>
      <p:bldP spid="29" grpId="0" autoUpdateAnimBg="0"/>
      <p:bldP spid="35" grpId="0" autoUpdateAnimBg="0"/>
      <p:bldP spid="36" grpId="0" autoUpdateAnimBg="0"/>
      <p:bldP spid="37" grpId="0" autoUpdateAnimBg="0"/>
      <p:bldP spid="38" grpId="0" autoUpdateAnimBg="0"/>
      <p:bldP spid="39" grpId="0" autoUpdateAnimBg="0"/>
      <p:bldP spid="40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Денис\Desktop\EYnnj52WsAINaw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929322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453069" y="334962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" name="Прямоугольник 3"/>
          <p:cNvSpPr/>
          <p:nvPr/>
        </p:nvSpPr>
        <p:spPr>
          <a:xfrm>
            <a:off x="5453069" y="298449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К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453069" y="2619369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6" name="Прямоугольник 5"/>
          <p:cNvSpPr/>
          <p:nvPr/>
        </p:nvSpPr>
        <p:spPr>
          <a:xfrm>
            <a:off x="5453069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Т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453069" y="188911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8" name="Прямоугольник 7"/>
          <p:cNvSpPr/>
          <p:nvPr/>
        </p:nvSpPr>
        <p:spPr>
          <a:xfrm>
            <a:off x="5453069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453069" y="1158859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Л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453069" y="79373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453069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Г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405575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Г</a:t>
            </a:r>
            <a:endParaRPr lang="ru-RU" sz="2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81829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358082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</a:t>
            </a:r>
            <a:endParaRPr lang="ru-RU" sz="2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7834335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И</a:t>
            </a:r>
            <a:endParaRPr lang="ru-RU" sz="2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8310589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</a:t>
            </a:r>
            <a:endParaRPr lang="ru-RU" sz="2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358082" y="79373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881829" y="79373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Т</a:t>
            </a:r>
            <a:endParaRPr lang="ru-RU" sz="24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405575" y="79373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Е</a:t>
            </a:r>
            <a:endParaRPr lang="ru-RU" sz="24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929322" y="79373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К</a:t>
            </a:r>
            <a:endParaRPr lang="ru-RU" sz="24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4976815" y="79373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</a:t>
            </a:r>
            <a:endParaRPr lang="ru-RU" sz="24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929322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</a:t>
            </a:r>
            <a:endParaRPr lang="ru-RU" sz="24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500562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</a:t>
            </a:r>
            <a:endParaRPr lang="ru-RU" sz="24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976815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Л</a:t>
            </a:r>
            <a:endParaRPr lang="ru-RU" sz="24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5929322" y="1158859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Я</a:t>
            </a:r>
            <a:endParaRPr lang="ru-RU" sz="24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4024309" y="1158859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З</a:t>
            </a:r>
            <a:endParaRPr lang="ru-RU" sz="24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4500562" y="1158859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Е</a:t>
            </a:r>
            <a:endParaRPr lang="ru-RU" sz="24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976815" y="1158859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М</a:t>
            </a:r>
            <a:endParaRPr lang="ru-RU" sz="24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4976815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Е</a:t>
            </a:r>
            <a:endParaRPr lang="ru-RU" sz="24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7358082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6881829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Т</a:t>
            </a:r>
            <a:endParaRPr lang="ru-RU" sz="2400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6405575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Е</a:t>
            </a:r>
            <a:endParaRPr lang="ru-RU" sz="2400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6405575" y="298449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М</a:t>
            </a:r>
            <a:endParaRPr lang="ru-RU" sz="2400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5929322" y="298449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</a:t>
            </a:r>
            <a:endParaRPr lang="ru-RU" sz="24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7834335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Т</a:t>
            </a:r>
            <a:endParaRPr lang="ru-RU" sz="2400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7358082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И</a:t>
            </a:r>
            <a:endParaRPr lang="ru-RU" sz="2400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6881829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</a:t>
            </a:r>
            <a:endParaRPr lang="ru-RU" sz="2400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6405575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</a:t>
            </a:r>
            <a:endParaRPr lang="ru-RU" sz="2400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5929322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Е</a:t>
            </a:r>
            <a:endParaRPr lang="ru-RU" sz="2400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4500562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М</a:t>
            </a:r>
            <a:endParaRPr lang="ru-RU" sz="2400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4976815" y="334962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2" name="Прямоугольник 41"/>
          <p:cNvSpPr/>
          <p:nvPr/>
        </p:nvSpPr>
        <p:spPr>
          <a:xfrm>
            <a:off x="7834335" y="298449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7358082" y="298449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Т</a:t>
            </a:r>
            <a:endParaRPr lang="ru-RU" sz="2400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6881829" y="298449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Е</a:t>
            </a:r>
            <a:endParaRPr lang="ru-RU" sz="2400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3071802" y="334962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6" name="Прямоугольник 45"/>
          <p:cNvSpPr/>
          <p:nvPr/>
        </p:nvSpPr>
        <p:spPr>
          <a:xfrm>
            <a:off x="3548055" y="334962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7" name="Прямоугольник 46"/>
          <p:cNvSpPr/>
          <p:nvPr/>
        </p:nvSpPr>
        <p:spPr>
          <a:xfrm>
            <a:off x="4024309" y="334962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8" name="Прямоугольник 47"/>
          <p:cNvSpPr/>
          <p:nvPr/>
        </p:nvSpPr>
        <p:spPr>
          <a:xfrm>
            <a:off x="4500562" y="334962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50" name="TextBox 49"/>
          <p:cNvSpPr txBox="1"/>
          <p:nvPr/>
        </p:nvSpPr>
        <p:spPr>
          <a:xfrm>
            <a:off x="5000628" y="357166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</a:t>
            </a:r>
            <a:endParaRPr lang="ru-RU" sz="2400" dirty="0"/>
          </a:p>
        </p:txBody>
      </p:sp>
      <p:sp>
        <p:nvSpPr>
          <p:cNvPr id="51" name="TextBox 50"/>
          <p:cNvSpPr txBox="1"/>
          <p:nvPr/>
        </p:nvSpPr>
        <p:spPr>
          <a:xfrm>
            <a:off x="4572000" y="785794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2</a:t>
            </a:r>
            <a:endParaRPr lang="ru-RU" sz="2400" dirty="0"/>
          </a:p>
        </p:txBody>
      </p:sp>
      <p:sp>
        <p:nvSpPr>
          <p:cNvPr id="52" name="TextBox 51"/>
          <p:cNvSpPr txBox="1"/>
          <p:nvPr/>
        </p:nvSpPr>
        <p:spPr>
          <a:xfrm>
            <a:off x="3571868" y="1142984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3</a:t>
            </a:r>
            <a:endParaRPr lang="ru-RU" sz="2400" dirty="0"/>
          </a:p>
        </p:txBody>
      </p:sp>
      <p:sp>
        <p:nvSpPr>
          <p:cNvPr id="53" name="TextBox 52"/>
          <p:cNvSpPr txBox="1"/>
          <p:nvPr/>
        </p:nvSpPr>
        <p:spPr>
          <a:xfrm>
            <a:off x="4071934" y="1571612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4</a:t>
            </a:r>
            <a:endParaRPr lang="ru-RU" sz="2400" dirty="0"/>
          </a:p>
        </p:txBody>
      </p:sp>
      <p:sp>
        <p:nvSpPr>
          <p:cNvPr id="54" name="TextBox 53"/>
          <p:cNvSpPr txBox="1"/>
          <p:nvPr/>
        </p:nvSpPr>
        <p:spPr>
          <a:xfrm>
            <a:off x="4071934" y="2285992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5</a:t>
            </a:r>
            <a:endParaRPr lang="ru-RU" sz="2400" dirty="0"/>
          </a:p>
        </p:txBody>
      </p:sp>
      <p:sp>
        <p:nvSpPr>
          <p:cNvPr id="55" name="TextBox 54"/>
          <p:cNvSpPr txBox="1"/>
          <p:nvPr/>
        </p:nvSpPr>
        <p:spPr>
          <a:xfrm>
            <a:off x="5000628" y="2928934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6</a:t>
            </a:r>
            <a:endParaRPr lang="ru-RU" sz="2400" dirty="0"/>
          </a:p>
        </p:txBody>
      </p:sp>
      <p:sp>
        <p:nvSpPr>
          <p:cNvPr id="56" name="TextBox 55"/>
          <p:cNvSpPr txBox="1"/>
          <p:nvPr/>
        </p:nvSpPr>
        <p:spPr>
          <a:xfrm>
            <a:off x="2643174" y="3286124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7</a:t>
            </a:r>
            <a:endParaRPr lang="ru-RU" sz="2400" dirty="0"/>
          </a:p>
        </p:txBody>
      </p:sp>
      <p:sp>
        <p:nvSpPr>
          <p:cNvPr id="57" name="TextBox 56"/>
          <p:cNvSpPr txBox="1"/>
          <p:nvPr/>
        </p:nvSpPr>
        <p:spPr>
          <a:xfrm>
            <a:off x="5500694" y="0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8</a:t>
            </a:r>
            <a:endParaRPr lang="ru-RU" sz="2400" b="1" dirty="0"/>
          </a:p>
        </p:txBody>
      </p:sp>
      <p:sp>
        <p:nvSpPr>
          <p:cNvPr id="59" name="Управляющая кнопка: далее 58">
            <a:hlinkClick r:id="" action="ppaction://hlinkshowjump?jump=nextslide" highlightClick="1"/>
          </p:cNvPr>
          <p:cNvSpPr/>
          <p:nvPr/>
        </p:nvSpPr>
        <p:spPr>
          <a:xfrm>
            <a:off x="0" y="0"/>
            <a:ext cx="928694" cy="571504"/>
          </a:xfrm>
          <a:prstGeom prst="actionButtonForwardNex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Багетная рамка 59"/>
          <p:cNvSpPr/>
          <p:nvPr/>
        </p:nvSpPr>
        <p:spPr>
          <a:xfrm>
            <a:off x="64291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61" name="Багетная рамка 60"/>
          <p:cNvSpPr/>
          <p:nvPr/>
        </p:nvSpPr>
        <p:spPr>
          <a:xfrm>
            <a:off x="135729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Б</a:t>
            </a:r>
            <a:endParaRPr lang="ru-RU" sz="2800" b="1" dirty="0"/>
          </a:p>
        </p:txBody>
      </p:sp>
      <p:sp>
        <p:nvSpPr>
          <p:cNvPr id="62" name="Багетная рамка 61"/>
          <p:cNvSpPr/>
          <p:nvPr/>
        </p:nvSpPr>
        <p:spPr>
          <a:xfrm>
            <a:off x="207167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В</a:t>
            </a:r>
            <a:endParaRPr lang="ru-RU" sz="2800" b="1" dirty="0"/>
          </a:p>
        </p:txBody>
      </p:sp>
      <p:sp>
        <p:nvSpPr>
          <p:cNvPr id="63" name="Багетная рамка 62"/>
          <p:cNvSpPr/>
          <p:nvPr/>
        </p:nvSpPr>
        <p:spPr>
          <a:xfrm>
            <a:off x="350043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Д</a:t>
            </a:r>
            <a:endParaRPr lang="ru-RU" sz="2800" b="1" dirty="0"/>
          </a:p>
        </p:txBody>
      </p:sp>
      <p:sp>
        <p:nvSpPr>
          <p:cNvPr id="64" name="Багетная рамка 63"/>
          <p:cNvSpPr/>
          <p:nvPr/>
        </p:nvSpPr>
        <p:spPr>
          <a:xfrm>
            <a:off x="278605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Г</a:t>
            </a:r>
            <a:endParaRPr lang="ru-RU" sz="2800" b="1" dirty="0"/>
          </a:p>
        </p:txBody>
      </p:sp>
      <p:sp>
        <p:nvSpPr>
          <p:cNvPr id="65" name="Багетная рамка 64"/>
          <p:cNvSpPr/>
          <p:nvPr/>
        </p:nvSpPr>
        <p:spPr>
          <a:xfrm>
            <a:off x="421481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66" name="Багетная рамка 65"/>
          <p:cNvSpPr/>
          <p:nvPr/>
        </p:nvSpPr>
        <p:spPr>
          <a:xfrm>
            <a:off x="492919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Ё</a:t>
            </a:r>
            <a:endParaRPr lang="ru-RU" sz="2800" b="1" dirty="0"/>
          </a:p>
        </p:txBody>
      </p:sp>
      <p:sp>
        <p:nvSpPr>
          <p:cNvPr id="67" name="Багетная рамка 66"/>
          <p:cNvSpPr/>
          <p:nvPr/>
        </p:nvSpPr>
        <p:spPr>
          <a:xfrm>
            <a:off x="564357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Ж</a:t>
            </a:r>
            <a:endParaRPr lang="ru-RU" sz="2800" b="1" dirty="0"/>
          </a:p>
        </p:txBody>
      </p:sp>
      <p:sp>
        <p:nvSpPr>
          <p:cNvPr id="68" name="Багетная рамка 67"/>
          <p:cNvSpPr/>
          <p:nvPr/>
        </p:nvSpPr>
        <p:spPr>
          <a:xfrm>
            <a:off x="635795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З</a:t>
            </a:r>
            <a:endParaRPr lang="ru-RU" sz="2800" b="1" dirty="0"/>
          </a:p>
        </p:txBody>
      </p:sp>
      <p:sp>
        <p:nvSpPr>
          <p:cNvPr id="69" name="Багетная рамка 68"/>
          <p:cNvSpPr/>
          <p:nvPr/>
        </p:nvSpPr>
        <p:spPr>
          <a:xfrm>
            <a:off x="707233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70" name="Багетная рамка 69"/>
          <p:cNvSpPr/>
          <p:nvPr/>
        </p:nvSpPr>
        <p:spPr>
          <a:xfrm>
            <a:off x="778671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Й</a:t>
            </a:r>
            <a:endParaRPr lang="ru-RU" sz="2800" b="1" dirty="0"/>
          </a:p>
        </p:txBody>
      </p:sp>
      <p:sp>
        <p:nvSpPr>
          <p:cNvPr id="73" name="Багетная рамка 72"/>
          <p:cNvSpPr/>
          <p:nvPr/>
        </p:nvSpPr>
        <p:spPr>
          <a:xfrm>
            <a:off x="64291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К</a:t>
            </a:r>
            <a:endParaRPr lang="ru-RU" sz="2800" b="1" dirty="0"/>
          </a:p>
        </p:txBody>
      </p:sp>
      <p:sp>
        <p:nvSpPr>
          <p:cNvPr id="74" name="Багетная рамка 73"/>
          <p:cNvSpPr/>
          <p:nvPr/>
        </p:nvSpPr>
        <p:spPr>
          <a:xfrm>
            <a:off x="135729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Л</a:t>
            </a:r>
            <a:endParaRPr lang="ru-RU" sz="2800" b="1" dirty="0"/>
          </a:p>
        </p:txBody>
      </p:sp>
      <p:sp>
        <p:nvSpPr>
          <p:cNvPr id="75" name="Багетная рамка 74"/>
          <p:cNvSpPr/>
          <p:nvPr/>
        </p:nvSpPr>
        <p:spPr>
          <a:xfrm>
            <a:off x="207167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М</a:t>
            </a:r>
            <a:endParaRPr lang="ru-RU" sz="2800" b="1" dirty="0"/>
          </a:p>
        </p:txBody>
      </p:sp>
      <p:sp>
        <p:nvSpPr>
          <p:cNvPr id="76" name="Багетная рамка 75"/>
          <p:cNvSpPr/>
          <p:nvPr/>
        </p:nvSpPr>
        <p:spPr>
          <a:xfrm>
            <a:off x="350043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77" name="Багетная рамка 76"/>
          <p:cNvSpPr/>
          <p:nvPr/>
        </p:nvSpPr>
        <p:spPr>
          <a:xfrm>
            <a:off x="278605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Н</a:t>
            </a:r>
            <a:endParaRPr lang="ru-RU" sz="2800" b="1" dirty="0"/>
          </a:p>
        </p:txBody>
      </p:sp>
      <p:sp>
        <p:nvSpPr>
          <p:cNvPr id="78" name="Багетная рамка 77"/>
          <p:cNvSpPr/>
          <p:nvPr/>
        </p:nvSpPr>
        <p:spPr>
          <a:xfrm>
            <a:off x="421481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79" name="Багетная рамка 78"/>
          <p:cNvSpPr/>
          <p:nvPr/>
        </p:nvSpPr>
        <p:spPr>
          <a:xfrm>
            <a:off x="492919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Р</a:t>
            </a:r>
            <a:endParaRPr lang="ru-RU" sz="2800" b="1" dirty="0"/>
          </a:p>
        </p:txBody>
      </p:sp>
      <p:sp>
        <p:nvSpPr>
          <p:cNvPr id="80" name="Багетная рамка 79"/>
          <p:cNvSpPr/>
          <p:nvPr/>
        </p:nvSpPr>
        <p:spPr>
          <a:xfrm>
            <a:off x="564357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81" name="Багетная рамка 80"/>
          <p:cNvSpPr/>
          <p:nvPr/>
        </p:nvSpPr>
        <p:spPr>
          <a:xfrm>
            <a:off x="635795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82" name="Багетная рамка 81"/>
          <p:cNvSpPr/>
          <p:nvPr/>
        </p:nvSpPr>
        <p:spPr>
          <a:xfrm>
            <a:off x="707233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У</a:t>
            </a:r>
            <a:endParaRPr lang="ru-RU" sz="2800" b="1" dirty="0"/>
          </a:p>
        </p:txBody>
      </p:sp>
      <p:sp>
        <p:nvSpPr>
          <p:cNvPr id="83" name="Багетная рамка 82"/>
          <p:cNvSpPr/>
          <p:nvPr/>
        </p:nvSpPr>
        <p:spPr>
          <a:xfrm>
            <a:off x="778671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Ф</a:t>
            </a:r>
            <a:endParaRPr lang="ru-RU" sz="2800" b="1" dirty="0"/>
          </a:p>
        </p:txBody>
      </p:sp>
      <p:sp>
        <p:nvSpPr>
          <p:cNvPr id="85" name="Багетная рамка 84"/>
          <p:cNvSpPr/>
          <p:nvPr/>
        </p:nvSpPr>
        <p:spPr>
          <a:xfrm>
            <a:off x="64291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Х</a:t>
            </a:r>
            <a:endParaRPr lang="ru-RU" sz="2800" b="1" dirty="0"/>
          </a:p>
        </p:txBody>
      </p:sp>
      <p:sp>
        <p:nvSpPr>
          <p:cNvPr id="86" name="Багетная рамка 85"/>
          <p:cNvSpPr/>
          <p:nvPr/>
        </p:nvSpPr>
        <p:spPr>
          <a:xfrm>
            <a:off x="135729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Ц</a:t>
            </a:r>
            <a:endParaRPr lang="ru-RU" sz="2800" b="1" dirty="0"/>
          </a:p>
        </p:txBody>
      </p:sp>
      <p:sp>
        <p:nvSpPr>
          <p:cNvPr id="87" name="Багетная рамка 86"/>
          <p:cNvSpPr/>
          <p:nvPr/>
        </p:nvSpPr>
        <p:spPr>
          <a:xfrm>
            <a:off x="207167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Ч</a:t>
            </a:r>
            <a:endParaRPr lang="ru-RU" sz="2800" b="1" dirty="0"/>
          </a:p>
        </p:txBody>
      </p:sp>
      <p:sp>
        <p:nvSpPr>
          <p:cNvPr id="88" name="Багетная рамка 87"/>
          <p:cNvSpPr/>
          <p:nvPr/>
        </p:nvSpPr>
        <p:spPr>
          <a:xfrm>
            <a:off x="350043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Щ</a:t>
            </a:r>
            <a:endParaRPr lang="ru-RU" sz="2800" b="1" dirty="0"/>
          </a:p>
        </p:txBody>
      </p:sp>
      <p:sp>
        <p:nvSpPr>
          <p:cNvPr id="89" name="Багетная рамка 88"/>
          <p:cNvSpPr/>
          <p:nvPr/>
        </p:nvSpPr>
        <p:spPr>
          <a:xfrm>
            <a:off x="278605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Ш</a:t>
            </a:r>
            <a:endParaRPr lang="ru-RU" sz="2800" b="1" dirty="0"/>
          </a:p>
        </p:txBody>
      </p:sp>
      <p:sp>
        <p:nvSpPr>
          <p:cNvPr id="90" name="Багетная рамка 89"/>
          <p:cNvSpPr/>
          <p:nvPr/>
        </p:nvSpPr>
        <p:spPr>
          <a:xfrm>
            <a:off x="421481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Ъ</a:t>
            </a:r>
            <a:endParaRPr lang="ru-RU" sz="2800" b="1" dirty="0"/>
          </a:p>
        </p:txBody>
      </p:sp>
      <p:sp>
        <p:nvSpPr>
          <p:cNvPr id="91" name="Багетная рамка 90"/>
          <p:cNvSpPr/>
          <p:nvPr/>
        </p:nvSpPr>
        <p:spPr>
          <a:xfrm>
            <a:off x="492919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Ы</a:t>
            </a:r>
            <a:endParaRPr lang="ru-RU" sz="2800" b="1" dirty="0"/>
          </a:p>
        </p:txBody>
      </p:sp>
      <p:sp>
        <p:nvSpPr>
          <p:cNvPr id="92" name="Багетная рамка 91"/>
          <p:cNvSpPr/>
          <p:nvPr/>
        </p:nvSpPr>
        <p:spPr>
          <a:xfrm>
            <a:off x="564357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Ь</a:t>
            </a:r>
            <a:endParaRPr lang="ru-RU" sz="2800" b="1" dirty="0"/>
          </a:p>
        </p:txBody>
      </p:sp>
      <p:sp>
        <p:nvSpPr>
          <p:cNvPr id="93" name="Багетная рамка 92"/>
          <p:cNvSpPr/>
          <p:nvPr/>
        </p:nvSpPr>
        <p:spPr>
          <a:xfrm>
            <a:off x="635795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Э</a:t>
            </a:r>
            <a:endParaRPr lang="ru-RU" sz="2800" b="1" dirty="0"/>
          </a:p>
        </p:txBody>
      </p:sp>
      <p:sp>
        <p:nvSpPr>
          <p:cNvPr id="94" name="Багетная рамка 93"/>
          <p:cNvSpPr/>
          <p:nvPr/>
        </p:nvSpPr>
        <p:spPr>
          <a:xfrm>
            <a:off x="707233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Ю</a:t>
            </a:r>
            <a:endParaRPr lang="ru-RU" sz="2800" b="1" dirty="0"/>
          </a:p>
        </p:txBody>
      </p:sp>
      <p:sp>
        <p:nvSpPr>
          <p:cNvPr id="95" name="Багетная рамка 94"/>
          <p:cNvSpPr/>
          <p:nvPr/>
        </p:nvSpPr>
        <p:spPr>
          <a:xfrm>
            <a:off x="778671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Я</a:t>
            </a:r>
            <a:endParaRPr lang="ru-RU" sz="28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</p:childTnLst>
        </p:cTn>
      </p:par>
    </p:tnLst>
    <p:bldLst>
      <p:bldP spid="4" grpId="0" autoUpdateAnimBg="0"/>
      <p:bldP spid="33" grpId="0" autoUpdateAnimBg="0"/>
      <p:bldP spid="34" grpId="0" autoUpdateAnimBg="0"/>
      <p:bldP spid="42" grpId="0" autoUpdateAnimBg="0"/>
      <p:bldP spid="43" grpId="0" autoUpdateAnimBg="0"/>
      <p:bldP spid="44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Денис\Desktop\Звезда_Кальгина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5091114" cy="4708287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929322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453069" y="334962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453069" y="298449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К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453069" y="2619369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6" name="Прямоугольник 5"/>
          <p:cNvSpPr/>
          <p:nvPr/>
        </p:nvSpPr>
        <p:spPr>
          <a:xfrm>
            <a:off x="5453069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Т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453069" y="188911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8" name="Прямоугольник 7"/>
          <p:cNvSpPr/>
          <p:nvPr/>
        </p:nvSpPr>
        <p:spPr>
          <a:xfrm>
            <a:off x="5453069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453069" y="1158859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Л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453069" y="79373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453069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Г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405575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Г</a:t>
            </a:r>
            <a:endParaRPr lang="ru-RU" sz="2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81829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358082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</a:t>
            </a:r>
            <a:endParaRPr lang="ru-RU" sz="2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7834335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И</a:t>
            </a:r>
            <a:endParaRPr lang="ru-RU" sz="2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8310589" y="42860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</a:t>
            </a:r>
            <a:endParaRPr lang="ru-RU" sz="2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358082" y="79373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881829" y="79373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Т</a:t>
            </a:r>
            <a:endParaRPr lang="ru-RU" sz="24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405575" y="79373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Е</a:t>
            </a:r>
            <a:endParaRPr lang="ru-RU" sz="24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929322" y="79373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К</a:t>
            </a:r>
            <a:endParaRPr lang="ru-RU" sz="24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4976815" y="79373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</a:t>
            </a:r>
            <a:endParaRPr lang="ru-RU" sz="24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929322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</a:t>
            </a:r>
            <a:endParaRPr lang="ru-RU" sz="24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500562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</a:t>
            </a:r>
            <a:endParaRPr lang="ru-RU" sz="24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976815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Л</a:t>
            </a:r>
            <a:endParaRPr lang="ru-RU" sz="24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5929322" y="1158859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Я</a:t>
            </a:r>
            <a:endParaRPr lang="ru-RU" sz="24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4024309" y="1158859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З</a:t>
            </a:r>
            <a:endParaRPr lang="ru-RU" sz="24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4500562" y="1158859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Е</a:t>
            </a:r>
            <a:endParaRPr lang="ru-RU" sz="24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976815" y="1158859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М</a:t>
            </a:r>
            <a:endParaRPr lang="ru-RU" sz="24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4976815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Е</a:t>
            </a:r>
            <a:endParaRPr lang="ru-RU" sz="24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7358082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6881829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Т</a:t>
            </a:r>
            <a:endParaRPr lang="ru-RU" sz="2400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6405575" y="152398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Е</a:t>
            </a:r>
            <a:endParaRPr lang="ru-RU" sz="2400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6405575" y="298449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М</a:t>
            </a:r>
            <a:endParaRPr lang="ru-RU" sz="2400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5929322" y="298449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</a:t>
            </a:r>
            <a:endParaRPr lang="ru-RU" sz="24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7834335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Т</a:t>
            </a:r>
            <a:endParaRPr lang="ru-RU" sz="2400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7358082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И</a:t>
            </a:r>
            <a:endParaRPr lang="ru-RU" sz="2400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6881829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</a:t>
            </a:r>
            <a:endParaRPr lang="ru-RU" sz="2400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6405575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</a:t>
            </a:r>
            <a:endParaRPr lang="ru-RU" sz="2400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5929322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Е</a:t>
            </a:r>
            <a:endParaRPr lang="ru-RU" sz="2400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4500562" y="2254242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М</a:t>
            </a:r>
            <a:endParaRPr lang="ru-RU" sz="2400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4976815" y="334962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Д</a:t>
            </a:r>
            <a:endParaRPr lang="ru-RU" sz="2400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7834335" y="298449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7358082" y="298449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Т</a:t>
            </a:r>
            <a:endParaRPr lang="ru-RU" sz="2400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6881829" y="2984497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Е</a:t>
            </a:r>
            <a:endParaRPr lang="ru-RU" sz="2400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3071802" y="334962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З</a:t>
            </a:r>
            <a:endParaRPr lang="ru-RU" sz="2400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3548055" y="334962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В</a:t>
            </a:r>
            <a:endParaRPr lang="ru-RU" sz="2400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4024309" y="334962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Е</a:t>
            </a:r>
            <a:endParaRPr lang="ru-RU" sz="2400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4500562" y="3349624"/>
            <a:ext cx="476253" cy="3651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З</a:t>
            </a:r>
            <a:endParaRPr lang="ru-RU" sz="2400" dirty="0"/>
          </a:p>
        </p:txBody>
      </p:sp>
      <p:sp>
        <p:nvSpPr>
          <p:cNvPr id="50" name="TextBox 49"/>
          <p:cNvSpPr txBox="1"/>
          <p:nvPr/>
        </p:nvSpPr>
        <p:spPr>
          <a:xfrm>
            <a:off x="5000628" y="357166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</a:t>
            </a:r>
            <a:endParaRPr lang="ru-RU" sz="2400" dirty="0"/>
          </a:p>
        </p:txBody>
      </p:sp>
      <p:sp>
        <p:nvSpPr>
          <p:cNvPr id="51" name="TextBox 50"/>
          <p:cNvSpPr txBox="1"/>
          <p:nvPr/>
        </p:nvSpPr>
        <p:spPr>
          <a:xfrm>
            <a:off x="4572000" y="785794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2</a:t>
            </a:r>
            <a:endParaRPr lang="ru-RU" sz="2400" dirty="0"/>
          </a:p>
        </p:txBody>
      </p:sp>
      <p:sp>
        <p:nvSpPr>
          <p:cNvPr id="52" name="TextBox 51"/>
          <p:cNvSpPr txBox="1"/>
          <p:nvPr/>
        </p:nvSpPr>
        <p:spPr>
          <a:xfrm>
            <a:off x="3571868" y="1142984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3</a:t>
            </a:r>
            <a:endParaRPr lang="ru-RU" sz="2400" dirty="0"/>
          </a:p>
        </p:txBody>
      </p:sp>
      <p:sp>
        <p:nvSpPr>
          <p:cNvPr id="53" name="TextBox 52"/>
          <p:cNvSpPr txBox="1"/>
          <p:nvPr/>
        </p:nvSpPr>
        <p:spPr>
          <a:xfrm>
            <a:off x="4071934" y="1571612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4</a:t>
            </a:r>
            <a:endParaRPr lang="ru-RU" sz="2400" dirty="0"/>
          </a:p>
        </p:txBody>
      </p:sp>
      <p:sp>
        <p:nvSpPr>
          <p:cNvPr id="54" name="TextBox 53"/>
          <p:cNvSpPr txBox="1"/>
          <p:nvPr/>
        </p:nvSpPr>
        <p:spPr>
          <a:xfrm>
            <a:off x="4071934" y="2285992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5</a:t>
            </a:r>
            <a:endParaRPr lang="ru-RU" sz="2400" dirty="0"/>
          </a:p>
        </p:txBody>
      </p:sp>
      <p:sp>
        <p:nvSpPr>
          <p:cNvPr id="55" name="TextBox 54"/>
          <p:cNvSpPr txBox="1"/>
          <p:nvPr/>
        </p:nvSpPr>
        <p:spPr>
          <a:xfrm>
            <a:off x="5000628" y="2928934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6</a:t>
            </a:r>
            <a:endParaRPr lang="ru-RU" sz="2400" dirty="0"/>
          </a:p>
        </p:txBody>
      </p:sp>
      <p:sp>
        <p:nvSpPr>
          <p:cNvPr id="56" name="TextBox 55"/>
          <p:cNvSpPr txBox="1"/>
          <p:nvPr/>
        </p:nvSpPr>
        <p:spPr>
          <a:xfrm>
            <a:off x="2643174" y="3286124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7</a:t>
            </a:r>
            <a:endParaRPr lang="ru-RU" sz="2400" dirty="0"/>
          </a:p>
        </p:txBody>
      </p:sp>
      <p:sp>
        <p:nvSpPr>
          <p:cNvPr id="57" name="TextBox 56"/>
          <p:cNvSpPr txBox="1"/>
          <p:nvPr/>
        </p:nvSpPr>
        <p:spPr>
          <a:xfrm>
            <a:off x="5500694" y="0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8</a:t>
            </a:r>
            <a:endParaRPr lang="ru-RU" sz="2400" b="1" dirty="0"/>
          </a:p>
        </p:txBody>
      </p:sp>
      <p:sp>
        <p:nvSpPr>
          <p:cNvPr id="59" name="Управляющая кнопка: далее 58">
            <a:hlinkClick r:id="" action="ppaction://hlinkshowjump?jump=nextslide" highlightClick="1"/>
          </p:cNvPr>
          <p:cNvSpPr/>
          <p:nvPr/>
        </p:nvSpPr>
        <p:spPr>
          <a:xfrm>
            <a:off x="0" y="0"/>
            <a:ext cx="928694" cy="571504"/>
          </a:xfrm>
          <a:prstGeom prst="actionButtonForwardNex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Багетная рамка 59"/>
          <p:cNvSpPr/>
          <p:nvPr/>
        </p:nvSpPr>
        <p:spPr>
          <a:xfrm>
            <a:off x="64291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61" name="Багетная рамка 60"/>
          <p:cNvSpPr/>
          <p:nvPr/>
        </p:nvSpPr>
        <p:spPr>
          <a:xfrm>
            <a:off x="135729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Б</a:t>
            </a:r>
            <a:endParaRPr lang="ru-RU" sz="2800" b="1" dirty="0"/>
          </a:p>
        </p:txBody>
      </p:sp>
      <p:sp>
        <p:nvSpPr>
          <p:cNvPr id="62" name="Багетная рамка 61"/>
          <p:cNvSpPr/>
          <p:nvPr/>
        </p:nvSpPr>
        <p:spPr>
          <a:xfrm>
            <a:off x="207167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В</a:t>
            </a:r>
            <a:endParaRPr lang="ru-RU" sz="2800" b="1" dirty="0"/>
          </a:p>
        </p:txBody>
      </p:sp>
      <p:sp>
        <p:nvSpPr>
          <p:cNvPr id="63" name="Багетная рамка 62"/>
          <p:cNvSpPr/>
          <p:nvPr/>
        </p:nvSpPr>
        <p:spPr>
          <a:xfrm>
            <a:off x="350043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Д</a:t>
            </a:r>
            <a:endParaRPr lang="ru-RU" sz="2800" b="1" dirty="0"/>
          </a:p>
        </p:txBody>
      </p:sp>
      <p:sp>
        <p:nvSpPr>
          <p:cNvPr id="64" name="Багетная рамка 63"/>
          <p:cNvSpPr/>
          <p:nvPr/>
        </p:nvSpPr>
        <p:spPr>
          <a:xfrm>
            <a:off x="278605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Г</a:t>
            </a:r>
            <a:endParaRPr lang="ru-RU" sz="2800" b="1" dirty="0"/>
          </a:p>
        </p:txBody>
      </p:sp>
      <p:sp>
        <p:nvSpPr>
          <p:cNvPr id="65" name="Багетная рамка 64"/>
          <p:cNvSpPr/>
          <p:nvPr/>
        </p:nvSpPr>
        <p:spPr>
          <a:xfrm>
            <a:off x="421481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66" name="Багетная рамка 65"/>
          <p:cNvSpPr/>
          <p:nvPr/>
        </p:nvSpPr>
        <p:spPr>
          <a:xfrm>
            <a:off x="492919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Ё</a:t>
            </a:r>
            <a:endParaRPr lang="ru-RU" sz="2800" b="1" dirty="0"/>
          </a:p>
        </p:txBody>
      </p:sp>
      <p:sp>
        <p:nvSpPr>
          <p:cNvPr id="67" name="Багетная рамка 66"/>
          <p:cNvSpPr/>
          <p:nvPr/>
        </p:nvSpPr>
        <p:spPr>
          <a:xfrm>
            <a:off x="564357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Ж</a:t>
            </a:r>
            <a:endParaRPr lang="ru-RU" sz="2800" b="1" dirty="0"/>
          </a:p>
        </p:txBody>
      </p:sp>
      <p:sp>
        <p:nvSpPr>
          <p:cNvPr id="68" name="Багетная рамка 67"/>
          <p:cNvSpPr/>
          <p:nvPr/>
        </p:nvSpPr>
        <p:spPr>
          <a:xfrm>
            <a:off x="635795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З</a:t>
            </a:r>
            <a:endParaRPr lang="ru-RU" sz="2800" b="1" dirty="0"/>
          </a:p>
        </p:txBody>
      </p:sp>
      <p:sp>
        <p:nvSpPr>
          <p:cNvPr id="69" name="Багетная рамка 68"/>
          <p:cNvSpPr/>
          <p:nvPr/>
        </p:nvSpPr>
        <p:spPr>
          <a:xfrm>
            <a:off x="707233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70" name="Багетная рамка 69"/>
          <p:cNvSpPr/>
          <p:nvPr/>
        </p:nvSpPr>
        <p:spPr>
          <a:xfrm>
            <a:off x="7786710" y="4786322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Й</a:t>
            </a:r>
            <a:endParaRPr lang="ru-RU" sz="2800" b="1" dirty="0"/>
          </a:p>
        </p:txBody>
      </p:sp>
      <p:sp>
        <p:nvSpPr>
          <p:cNvPr id="73" name="Багетная рамка 72"/>
          <p:cNvSpPr/>
          <p:nvPr/>
        </p:nvSpPr>
        <p:spPr>
          <a:xfrm>
            <a:off x="64291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К</a:t>
            </a:r>
            <a:endParaRPr lang="ru-RU" sz="2800" b="1" dirty="0"/>
          </a:p>
        </p:txBody>
      </p:sp>
      <p:sp>
        <p:nvSpPr>
          <p:cNvPr id="74" name="Багетная рамка 73"/>
          <p:cNvSpPr/>
          <p:nvPr/>
        </p:nvSpPr>
        <p:spPr>
          <a:xfrm>
            <a:off x="135729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Л</a:t>
            </a:r>
            <a:endParaRPr lang="ru-RU" sz="2800" b="1" dirty="0"/>
          </a:p>
        </p:txBody>
      </p:sp>
      <p:sp>
        <p:nvSpPr>
          <p:cNvPr id="75" name="Багетная рамка 74"/>
          <p:cNvSpPr/>
          <p:nvPr/>
        </p:nvSpPr>
        <p:spPr>
          <a:xfrm>
            <a:off x="207167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М</a:t>
            </a:r>
            <a:endParaRPr lang="ru-RU" sz="2800" b="1" dirty="0"/>
          </a:p>
        </p:txBody>
      </p:sp>
      <p:sp>
        <p:nvSpPr>
          <p:cNvPr id="76" name="Багетная рамка 75"/>
          <p:cNvSpPr/>
          <p:nvPr/>
        </p:nvSpPr>
        <p:spPr>
          <a:xfrm>
            <a:off x="350043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77" name="Багетная рамка 76"/>
          <p:cNvSpPr/>
          <p:nvPr/>
        </p:nvSpPr>
        <p:spPr>
          <a:xfrm>
            <a:off x="278605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Н</a:t>
            </a:r>
            <a:endParaRPr lang="ru-RU" sz="2800" b="1" dirty="0"/>
          </a:p>
        </p:txBody>
      </p:sp>
      <p:sp>
        <p:nvSpPr>
          <p:cNvPr id="78" name="Багетная рамка 77"/>
          <p:cNvSpPr/>
          <p:nvPr/>
        </p:nvSpPr>
        <p:spPr>
          <a:xfrm>
            <a:off x="421481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79" name="Багетная рамка 78"/>
          <p:cNvSpPr/>
          <p:nvPr/>
        </p:nvSpPr>
        <p:spPr>
          <a:xfrm>
            <a:off x="492919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Р</a:t>
            </a:r>
            <a:endParaRPr lang="ru-RU" sz="2800" b="1" dirty="0"/>
          </a:p>
        </p:txBody>
      </p:sp>
      <p:sp>
        <p:nvSpPr>
          <p:cNvPr id="80" name="Багетная рамка 79"/>
          <p:cNvSpPr/>
          <p:nvPr/>
        </p:nvSpPr>
        <p:spPr>
          <a:xfrm>
            <a:off x="564357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81" name="Багетная рамка 80"/>
          <p:cNvSpPr/>
          <p:nvPr/>
        </p:nvSpPr>
        <p:spPr>
          <a:xfrm>
            <a:off x="635795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82" name="Багетная рамка 81"/>
          <p:cNvSpPr/>
          <p:nvPr/>
        </p:nvSpPr>
        <p:spPr>
          <a:xfrm>
            <a:off x="707233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У</a:t>
            </a:r>
            <a:endParaRPr lang="ru-RU" sz="2800" b="1" dirty="0"/>
          </a:p>
        </p:txBody>
      </p:sp>
      <p:sp>
        <p:nvSpPr>
          <p:cNvPr id="83" name="Багетная рамка 82"/>
          <p:cNvSpPr/>
          <p:nvPr/>
        </p:nvSpPr>
        <p:spPr>
          <a:xfrm>
            <a:off x="7786710" y="5357826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Ф</a:t>
            </a:r>
            <a:endParaRPr lang="ru-RU" sz="2800" b="1" dirty="0"/>
          </a:p>
        </p:txBody>
      </p:sp>
      <p:sp>
        <p:nvSpPr>
          <p:cNvPr id="85" name="Багетная рамка 84"/>
          <p:cNvSpPr/>
          <p:nvPr/>
        </p:nvSpPr>
        <p:spPr>
          <a:xfrm>
            <a:off x="64291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Х</a:t>
            </a:r>
            <a:endParaRPr lang="ru-RU" sz="2800" b="1" dirty="0"/>
          </a:p>
        </p:txBody>
      </p:sp>
      <p:sp>
        <p:nvSpPr>
          <p:cNvPr id="86" name="Багетная рамка 85"/>
          <p:cNvSpPr/>
          <p:nvPr/>
        </p:nvSpPr>
        <p:spPr>
          <a:xfrm>
            <a:off x="135729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Ц</a:t>
            </a:r>
            <a:endParaRPr lang="ru-RU" sz="2800" b="1" dirty="0"/>
          </a:p>
        </p:txBody>
      </p:sp>
      <p:sp>
        <p:nvSpPr>
          <p:cNvPr id="87" name="Багетная рамка 86"/>
          <p:cNvSpPr/>
          <p:nvPr/>
        </p:nvSpPr>
        <p:spPr>
          <a:xfrm>
            <a:off x="207167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Ч</a:t>
            </a:r>
            <a:endParaRPr lang="ru-RU" sz="2800" b="1" dirty="0"/>
          </a:p>
        </p:txBody>
      </p:sp>
      <p:sp>
        <p:nvSpPr>
          <p:cNvPr id="88" name="Багетная рамка 87"/>
          <p:cNvSpPr/>
          <p:nvPr/>
        </p:nvSpPr>
        <p:spPr>
          <a:xfrm>
            <a:off x="350043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Щ</a:t>
            </a:r>
            <a:endParaRPr lang="ru-RU" sz="2800" b="1" dirty="0"/>
          </a:p>
        </p:txBody>
      </p:sp>
      <p:sp>
        <p:nvSpPr>
          <p:cNvPr id="89" name="Багетная рамка 88"/>
          <p:cNvSpPr/>
          <p:nvPr/>
        </p:nvSpPr>
        <p:spPr>
          <a:xfrm>
            <a:off x="278605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Ш</a:t>
            </a:r>
            <a:endParaRPr lang="ru-RU" sz="2800" b="1" dirty="0"/>
          </a:p>
        </p:txBody>
      </p:sp>
      <p:sp>
        <p:nvSpPr>
          <p:cNvPr id="90" name="Багетная рамка 89"/>
          <p:cNvSpPr/>
          <p:nvPr/>
        </p:nvSpPr>
        <p:spPr>
          <a:xfrm>
            <a:off x="421481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Ъ</a:t>
            </a:r>
            <a:endParaRPr lang="ru-RU" sz="2800" b="1" dirty="0"/>
          </a:p>
        </p:txBody>
      </p:sp>
      <p:sp>
        <p:nvSpPr>
          <p:cNvPr id="91" name="Багетная рамка 90"/>
          <p:cNvSpPr/>
          <p:nvPr/>
        </p:nvSpPr>
        <p:spPr>
          <a:xfrm>
            <a:off x="492919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Ы</a:t>
            </a:r>
            <a:endParaRPr lang="ru-RU" sz="2800" b="1" dirty="0"/>
          </a:p>
        </p:txBody>
      </p:sp>
      <p:sp>
        <p:nvSpPr>
          <p:cNvPr id="92" name="Багетная рамка 91"/>
          <p:cNvSpPr/>
          <p:nvPr/>
        </p:nvSpPr>
        <p:spPr>
          <a:xfrm>
            <a:off x="564357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Ь</a:t>
            </a:r>
            <a:endParaRPr lang="ru-RU" sz="2800" b="1" dirty="0"/>
          </a:p>
        </p:txBody>
      </p:sp>
      <p:sp>
        <p:nvSpPr>
          <p:cNvPr id="93" name="Багетная рамка 92"/>
          <p:cNvSpPr/>
          <p:nvPr/>
        </p:nvSpPr>
        <p:spPr>
          <a:xfrm>
            <a:off x="635795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Э</a:t>
            </a:r>
            <a:endParaRPr lang="ru-RU" sz="2800" b="1" dirty="0"/>
          </a:p>
        </p:txBody>
      </p:sp>
      <p:sp>
        <p:nvSpPr>
          <p:cNvPr id="94" name="Багетная рамка 93"/>
          <p:cNvSpPr/>
          <p:nvPr/>
        </p:nvSpPr>
        <p:spPr>
          <a:xfrm>
            <a:off x="707233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Ю</a:t>
            </a:r>
            <a:endParaRPr lang="ru-RU" sz="2800" b="1" dirty="0"/>
          </a:p>
        </p:txBody>
      </p:sp>
      <p:sp>
        <p:nvSpPr>
          <p:cNvPr id="95" name="Багетная рамка 94"/>
          <p:cNvSpPr/>
          <p:nvPr/>
        </p:nvSpPr>
        <p:spPr>
          <a:xfrm>
            <a:off x="7786710" y="5929330"/>
            <a:ext cx="714380" cy="57150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Я</a:t>
            </a:r>
            <a:endParaRPr lang="ru-RU" sz="28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</p:childTnLst>
        </p:cTn>
      </p:par>
    </p:tnLst>
    <p:bldLst>
      <p:bldP spid="3" grpId="0" autoUpdateAnimBg="0"/>
      <p:bldP spid="41" grpId="0" autoUpdateAnimBg="0"/>
      <p:bldP spid="45" grpId="0" autoUpdateAnimBg="0"/>
      <p:bldP spid="46" grpId="0" autoUpdateAnimBg="0"/>
      <p:bldP spid="47" grpId="0" autoUpdateAnimBg="0"/>
      <p:bldP spid="48" grpId="0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197</TotalTime>
  <Words>750</Words>
  <Application>Microsoft Office PowerPoint</Application>
  <PresentationFormat>Экран (4:3)</PresentationFormat>
  <Paragraphs>591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Кроссворд «Космонавтики»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Используемая литература и 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Кроссворд «Космонавтики»</dc:title>
  <dc:creator>Денис</dc:creator>
  <cp:lastModifiedBy>Денис</cp:lastModifiedBy>
  <cp:revision>20</cp:revision>
  <dcterms:created xsi:type="dcterms:W3CDTF">2021-04-19T03:02:07Z</dcterms:created>
  <dcterms:modified xsi:type="dcterms:W3CDTF">2021-05-27T12:31:24Z</dcterms:modified>
</cp:coreProperties>
</file>