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191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0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169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44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95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50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93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27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93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79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90B8-B1F2-4FA4-9F47-16D3A13D673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FD4DF-546C-425A-BCE2-F332051BA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36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сенсорному развитию в группе раннего возраста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работали воспитатели: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Теплова Ольга Константиновна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Попова Татьяна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59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2111" r="3121" b="3310"/>
          <a:stretch/>
        </p:blipFill>
        <p:spPr>
          <a:xfrm>
            <a:off x="-145143" y="0"/>
            <a:ext cx="12337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5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297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" t="11235" r="2257" b="11963"/>
          <a:stretch/>
        </p:blipFill>
        <p:spPr>
          <a:xfrm>
            <a:off x="870857" y="711200"/>
            <a:ext cx="10841781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50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Лэпбук по сенсорному развитию в группе раннего возраста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по сенсорному развитию в группе раннего возраста</dc:title>
  <dc:creator>Пользователь</dc:creator>
  <cp:lastModifiedBy>Пользователь</cp:lastModifiedBy>
  <cp:revision>4</cp:revision>
  <dcterms:created xsi:type="dcterms:W3CDTF">2021-05-26T17:38:46Z</dcterms:created>
  <dcterms:modified xsi:type="dcterms:W3CDTF">2021-05-26T18:03:58Z</dcterms:modified>
</cp:coreProperties>
</file>