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06" autoAdjust="0"/>
    <p:restoredTop sz="94660"/>
  </p:normalViewPr>
  <p:slideViewPr>
    <p:cSldViewPr snapToGrid="0">
      <p:cViewPr varScale="1">
        <p:scale>
          <a:sx n="74" d="100"/>
          <a:sy n="74" d="100"/>
        </p:scale>
        <p:origin x="58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580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547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956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47614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0186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8945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689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416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527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735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49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A26C9-73F0-4584-B239-BAB8C63E4A0E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59BAF1-1790-4B57-882C-5F8AEF1F238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084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С 23 февраля, наши маленькие и большие мужчины! | Муниципальное автономное  учреждение &quot;Спортивная школа №5&quot; города Киро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215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25600" y="230188"/>
            <a:ext cx="109664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Российская армия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вооруженные силы наше Родины,</a:t>
            </a:r>
          </a:p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которые защищают её независимость и свободу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388432" y="1965902"/>
            <a:ext cx="62960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Вооруженные силы РФ входят</a:t>
            </a:r>
            <a:endParaRPr lang="ru-RU" u="sng" dirty="0"/>
          </a:p>
        </p:txBody>
      </p:sp>
      <p:sp>
        <p:nvSpPr>
          <p:cNvPr id="8" name="TextBox 7"/>
          <p:cNvSpPr txBox="1"/>
          <p:nvPr/>
        </p:nvSpPr>
        <p:spPr>
          <a:xfrm>
            <a:off x="3871555" y="2685614"/>
            <a:ext cx="813665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Сухопутные войска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Военно-воздушные силы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войска стратегического назначения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Военно-морской флот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противовоздушной обороны страны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9501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7265" y="103515"/>
            <a:ext cx="113723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Сухопутные войска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пехота, артиллерия, ракетные части, танки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Морская пехота России признана одной из лучших в мире :: Новости - RuF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7724" y="662940"/>
            <a:ext cx="3283084" cy="2190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377704" y="2767707"/>
            <a:ext cx="12438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пехота</a:t>
            </a:r>
            <a:endParaRPr lang="ru-RU" sz="2800" dirty="0"/>
          </a:p>
        </p:txBody>
      </p:sp>
      <p:pic>
        <p:nvPicPr>
          <p:cNvPr id="11268" name="Picture 4" descr="Артиллер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44" y="626735"/>
            <a:ext cx="4058455" cy="222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946053" y="2798484"/>
            <a:ext cx="21067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артиллерия</a:t>
            </a:r>
            <a:endParaRPr lang="ru-RU" sz="2800" dirty="0"/>
          </a:p>
        </p:txBody>
      </p:sp>
      <p:pic>
        <p:nvPicPr>
          <p:cNvPr id="11270" name="Picture 6" descr="Ракетные войска | Военный юрист | Яндекс Дзен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4210" y="3290927"/>
            <a:ext cx="3481829" cy="2678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657212" y="6066767"/>
            <a:ext cx="27758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Ракетные части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72" name="Picture 8" descr="The Drive: Кремль послал в Сирию танки «Армата», вызвав резонанс на Западе  — Военные новости, Новости России — EADail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44" y="3456641"/>
            <a:ext cx="4125485" cy="253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05268" y="6075449"/>
            <a:ext cx="121450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Танки</a:t>
            </a:r>
          </a:p>
        </p:txBody>
      </p:sp>
    </p:spTree>
    <p:extLst>
      <p:ext uri="{BB962C8B-B14F-4D97-AF65-F5344CB8AC3E}">
        <p14:creationId xmlns:p14="http://schemas.microsoft.com/office/powerpoint/2010/main" val="1513538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8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876500" y="128925"/>
            <a:ext cx="100265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военно-воздушные силы входят- 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бомбардировочные 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истребительные, а также вертолетные части и соединения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Истребительно-бомбардировочная авиация — Википед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108" y="2261300"/>
            <a:ext cx="3357721" cy="2518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17139" y="5069513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бомбардировочные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истребительные</a:t>
            </a:r>
            <a:endParaRPr lang="ru-RU" sz="2400" dirty="0"/>
          </a:p>
        </p:txBody>
      </p:sp>
      <p:pic>
        <p:nvPicPr>
          <p:cNvPr id="10244" name="Picture 4" descr="Российская армейская авиация в 2014 году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0907" y="2261300"/>
            <a:ext cx="3640079" cy="254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358398" y="5050313"/>
            <a:ext cx="28351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вертолетные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соединения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91083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612891" y="205869"/>
            <a:ext cx="801790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ракетные войска входят части,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ооруженные мощными ракетами,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оторые могут доставить в любую точку 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емного шара всесокрушающий атомный заря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Не только ракеты: секретные машины связи и командования на шасси МАЗ-543 -  КОЛЕСА.ру – автомобильный журна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7983" y="2306163"/>
            <a:ext cx="6488173" cy="3647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868691" y="5938155"/>
            <a:ext cx="65673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ашина боевого управления ракетных войск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0991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052292" y="236647"/>
            <a:ext cx="8588954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военно-морской флот входят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соединения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азличных боевых кораблей, морская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виация,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ереговые базы, на которых располагаются боевые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орабли и самолеты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38" name="Picture 2" descr="Атомная подводная лодка ТОФ «Кузбасс» провела учебную торпедную атаку  субмарины условного противника : Министерство обороны Российской Федераци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6959" y="2856247"/>
            <a:ext cx="3567558" cy="237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28057" y="5342341"/>
            <a:ext cx="29590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Подводная лодка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2" name="Picture 6" descr="Новейший боевой корабль «Адмирал Григорович» ждут в Севастополе - ИА REGNU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2388" y="2835122"/>
            <a:ext cx="3553540" cy="2420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725337" y="5414044"/>
            <a:ext cx="275101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Боевой корабль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32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2147" y="244138"/>
            <a:ext cx="673517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Войска противовоздушной</a:t>
            </a:r>
          </a:p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обороны вооружены зенитными</a:t>
            </a:r>
          </a:p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акетами и самолетами-истребителями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4" name="Picture 2" descr="Зенитная ракета ЗРК С-75 и коварные янки » E-News.su | Cамые свежие и  актуальные новости Новороссии, России, Украины, Мира, политика, аналити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140" y="1934826"/>
            <a:ext cx="3801415" cy="2851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6811" y="5112912"/>
            <a:ext cx="28891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Зенитная ракета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16" name="Picture 4" descr="Прекрасный боевой самолёт»: каким потенциалом обладает новейший российский  истребитель МиГ-35 — РТ на русско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9755" y="1916861"/>
            <a:ext cx="4144045" cy="2869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424698" y="5112912"/>
            <a:ext cx="37141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Самолёт-истребитель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66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344461" y="3429000"/>
            <a:ext cx="6096000" cy="1077218"/>
          </a:xfrm>
          <a:prstGeom prst="rect">
            <a:avLst/>
          </a:prstGeom>
        </p:spPr>
        <p:txBody>
          <a:bodyPr>
            <a:prstTxWarp prst="textChevronInverted">
              <a:avLst/>
            </a:prstTxWarp>
            <a:sp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оздравляем вас с праздником! Днем </a:t>
            </a: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Защитника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Отечества!</a:t>
            </a:r>
            <a:endParaRPr lang="ru-RU" sz="32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90646" y="2141340"/>
            <a:ext cx="7627537" cy="769441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1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8665" y="48939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721439" y="358284"/>
            <a:ext cx="490363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Самолёт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стоит на взлёте,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 готов уж быть в полёте.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Жду заветный тот приказ,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Защищать, чтоб с неба вас! 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83380" y="1957589"/>
            <a:ext cx="14005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Летчик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Судьба подарила ему 12 жизней: история летчика-героя Магомеда Толбое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4690" y="2780509"/>
            <a:ext cx="6400800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270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838164" y="830877"/>
            <a:ext cx="6096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Он границу охраняет,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Чужака не пропускает,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все время смотрит в оба,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 порядок был бы чтобы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10648" y="2479445"/>
            <a:ext cx="242245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Пограничник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На границе с Россией погиб украинский пограничник — Происшествия, Новости  Украины — EADail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836" y="3002665"/>
            <a:ext cx="6191250" cy="3524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4117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48012" y="365125"/>
            <a:ext cx="6096000" cy="172393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нас есть «Тополь», «Тополь-М»,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 Флоре служим мы совсем.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Стоим на страже мы страны,</a:t>
            </a:r>
            <a:b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Чтоб больше не было войны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26051" y="2192573"/>
            <a:ext cx="17322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Ракетчик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Российские ракетчики заявили, что у С-400 нет недостатков — Ferra.r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2262" y="2819308"/>
            <a:ext cx="6667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127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954073" y="598161"/>
            <a:ext cx="6096000" cy="19549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Снова </a:t>
            </a: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бой машина мчится,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Режут землю гусеницы,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Та машина в поле чистом</a:t>
            </a: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Управляется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0" y="2553120"/>
            <a:ext cx="19627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Танкистом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4" name="Picture 6" descr="Танкист с оторванной ногой спас жизнь товарищей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4073" y="3205479"/>
            <a:ext cx="6269595" cy="352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461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676900" y="465009"/>
            <a:ext cx="6096000" cy="195495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Можешь ты солдатом стать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Плавать, ездить и летать,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 в строю ходить охота -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Ждет тебя, солдат,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971763" y="2407199"/>
            <a:ext cx="13160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Пехота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Чем морская пехота отличается от обычно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07" y="3014708"/>
            <a:ext cx="5981104" cy="364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2606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373921" y="5601168"/>
            <a:ext cx="3528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Александр </a:t>
            </a:r>
            <a:r>
              <a:rPr lang="ru-RU" sz="2800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Невский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Александр Невский – герой Рус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9882" y="670013"/>
            <a:ext cx="6003348" cy="4724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2882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49158" y="5788680"/>
            <a:ext cx="5479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Михаил Илларионович Кутузов 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Михаил Илларионович Голенищев-Кутузов (1745–1813). Великие русские  полководцы и флотоводцы. Истории о верности, о подвигах, о славе..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337" y="365125"/>
            <a:ext cx="4261879" cy="527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6159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Обои 23 февраля, мужики, день защитника Отечества, красный день календаря,  это праздник, поздравляю, от души картинки на рабочий стол, раздел  праздники -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ЖУКОВ • Большая российская энциклопедия - электронная верси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114" y="141668"/>
            <a:ext cx="2291410" cy="287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066166" y="3038373"/>
            <a:ext cx="145206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Г.К.Жуков</a:t>
            </a:r>
            <a:r>
              <a:rPr lang="ru-RU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dirty="0"/>
          </a:p>
        </p:txBody>
      </p:sp>
      <p:pic>
        <p:nvPicPr>
          <p:cNvPr id="6150" name="Picture 6" descr="Василевский, Александр Михайлович — Википеди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367" y="141668"/>
            <a:ext cx="2318071" cy="283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349367" y="3038373"/>
            <a:ext cx="22572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А.М.Василевский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00331" y="2971242"/>
            <a:ext cx="139820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И.С.Конев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2" name="Picture 8" descr="Иван Конев - биография, информация, личная жизнь, фото, видео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2096" y="141669"/>
            <a:ext cx="2318071" cy="2837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722069" y="6368625"/>
            <a:ext cx="22547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Р.Я.Малиновский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4" name="Picture 10" descr="Малиновский, Родион Яковлевич — Википедия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7569" y="3568359"/>
            <a:ext cx="2309261" cy="2873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376912" y="6381048"/>
            <a:ext cx="228274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К.К.Рокоссовский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6" name="Picture 12" descr="Дважды Герой Советского Союза Рокоссовский Константин Константинович ::  Герои страны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9367" y="3550206"/>
            <a:ext cx="2381250" cy="2909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9347110" y="6407427"/>
            <a:ext cx="20469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С.К.Тимошенко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58" name="Picture 14" descr="Тимошенко, Семён Константинович — Википедия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276" y="3472356"/>
            <a:ext cx="2398876" cy="2951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946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</TotalTime>
  <Words>218</Words>
  <Application>Microsoft Office PowerPoint</Application>
  <PresentationFormat>Широкоэкранный</PresentationFormat>
  <Paragraphs>62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14</cp:revision>
  <dcterms:created xsi:type="dcterms:W3CDTF">2021-01-18T09:39:56Z</dcterms:created>
  <dcterms:modified xsi:type="dcterms:W3CDTF">2021-05-27T19:00:29Z</dcterms:modified>
</cp:coreProperties>
</file>