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C9BF5-6717-4081-A0AE-99C395C61EE9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65483-AA9D-4A29-9C89-716975A8C7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45759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C9BF5-6717-4081-A0AE-99C395C61EE9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65483-AA9D-4A29-9C89-716975A8C7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95271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C9BF5-6717-4081-A0AE-99C395C61EE9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65483-AA9D-4A29-9C89-716975A8C7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1607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C9BF5-6717-4081-A0AE-99C395C61EE9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65483-AA9D-4A29-9C89-716975A8C7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59850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C9BF5-6717-4081-A0AE-99C395C61EE9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65483-AA9D-4A29-9C89-716975A8C7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66534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C9BF5-6717-4081-A0AE-99C395C61EE9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65483-AA9D-4A29-9C89-716975A8C7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8734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C9BF5-6717-4081-A0AE-99C395C61EE9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65483-AA9D-4A29-9C89-716975A8C7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79373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C9BF5-6717-4081-A0AE-99C395C61EE9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65483-AA9D-4A29-9C89-716975A8C7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64483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C9BF5-6717-4081-A0AE-99C395C61EE9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65483-AA9D-4A29-9C89-716975A8C7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70337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C9BF5-6717-4081-A0AE-99C395C61EE9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65483-AA9D-4A29-9C89-716975A8C7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27673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FC9BF5-6717-4081-A0AE-99C395C61EE9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65483-AA9D-4A29-9C89-716975A8C7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45387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4000" b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FC9BF5-6717-4081-A0AE-99C395C61EE9}" type="datetimeFigureOut">
              <a:rPr lang="ru-RU" smtClean="0"/>
              <a:t>27.05.2021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765483-AA9D-4A29-9C89-716975A8C7E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1919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43944" y="1841679"/>
            <a:ext cx="1071787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«Что же такое талант»</a:t>
            </a:r>
            <a:endParaRPr lang="ru-RU" sz="8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5111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50266" y="2217192"/>
            <a:ext cx="846571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5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ТАЛАНТ – природный дар, дарования человека и способность к чему –то</a:t>
            </a:r>
            <a:endParaRPr lang="ru-RU" sz="5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6495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37386" y="1579585"/>
            <a:ext cx="9315718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4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Талант — это определённые или</a:t>
            </a:r>
          </a:p>
          <a:p>
            <a:pPr>
              <a:buNone/>
            </a:pPr>
            <a:r>
              <a:rPr lang="ru-RU" sz="4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выдающиеся способности человека,</a:t>
            </a:r>
          </a:p>
          <a:p>
            <a:pPr>
              <a:buNone/>
            </a:pPr>
            <a:r>
              <a:rPr lang="ru-RU" sz="4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которые раскрываются с </a:t>
            </a:r>
            <a:r>
              <a:rPr lang="ru-RU" sz="4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приобретением навыка </a:t>
            </a:r>
            <a:r>
              <a:rPr lang="ru-RU" sz="4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опыта</a:t>
            </a:r>
            <a:endParaRPr lang="ru-RU" sz="4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7747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29058" y="172001"/>
            <a:ext cx="667554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 smtClean="0"/>
          </a:p>
        </p:txBody>
      </p:sp>
      <p:sp>
        <p:nvSpPr>
          <p:cNvPr id="3" name="Прямоугольник 2"/>
          <p:cNvSpPr/>
          <p:nvPr/>
        </p:nvSpPr>
        <p:spPr>
          <a:xfrm>
            <a:off x="257579" y="818332"/>
            <a:ext cx="1222205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180564" y="646184"/>
            <a:ext cx="6096000" cy="47089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1200"/>
              </a:spcAft>
            </a:pPr>
            <a:r>
              <a:rPr lang="ru-RU" sz="2000" b="1" dirty="0">
                <a:solidFill>
                  <a:srgbClr val="1D212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От улыбки хмурый день светлей.</a:t>
            </a:r>
            <a:br>
              <a:rPr lang="ru-RU" sz="2000" b="1" dirty="0">
                <a:solidFill>
                  <a:srgbClr val="1D212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000" b="1" dirty="0">
                <a:solidFill>
                  <a:srgbClr val="1D212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От улыбки в небе радуга проснется!</a:t>
            </a:r>
            <a:br>
              <a:rPr lang="ru-RU" sz="2000" b="1" dirty="0">
                <a:solidFill>
                  <a:srgbClr val="1D212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000" b="1" dirty="0">
                <a:solidFill>
                  <a:srgbClr val="1D212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Поделись </a:t>
            </a:r>
            <a:r>
              <a:rPr lang="ru-RU" sz="2000" b="1" dirty="0" err="1">
                <a:solidFill>
                  <a:srgbClr val="1D212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улыбкою</a:t>
            </a:r>
            <a:r>
              <a:rPr lang="ru-RU" sz="2000" b="1" dirty="0">
                <a:solidFill>
                  <a:srgbClr val="1D212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своей,</a:t>
            </a:r>
            <a:br>
              <a:rPr lang="ru-RU" sz="2000" b="1" dirty="0">
                <a:solidFill>
                  <a:srgbClr val="1D212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000" b="1" dirty="0">
                <a:solidFill>
                  <a:srgbClr val="1D212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 она к тебе не раз еще вернется.</a:t>
            </a:r>
            <a:endParaRPr lang="ru-RU" sz="20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1200"/>
              </a:spcAft>
            </a:pPr>
            <a:r>
              <a:rPr lang="ru-RU" sz="2000" b="1" dirty="0">
                <a:solidFill>
                  <a:srgbClr val="1D212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 тогда, наверняка, вдруг запляшут облака,</a:t>
            </a:r>
            <a:br>
              <a:rPr lang="ru-RU" sz="2000" b="1" dirty="0">
                <a:solidFill>
                  <a:srgbClr val="1D212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000" b="1" dirty="0">
                <a:solidFill>
                  <a:srgbClr val="1D212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 кузнечик запиликает на скрипке.</a:t>
            </a:r>
            <a:br>
              <a:rPr lang="ru-RU" sz="2000" b="1" dirty="0">
                <a:solidFill>
                  <a:srgbClr val="1D212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000" b="1" dirty="0">
                <a:solidFill>
                  <a:srgbClr val="1D212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 голубого ручейка начинается река,</a:t>
            </a:r>
            <a:br>
              <a:rPr lang="ru-RU" sz="2000" b="1" dirty="0">
                <a:solidFill>
                  <a:srgbClr val="1D212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000" b="1" dirty="0">
                <a:solidFill>
                  <a:srgbClr val="1D212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Ну а дружба начинается с улыбки.</a:t>
            </a:r>
            <a:br>
              <a:rPr lang="ru-RU" sz="2000" b="1" dirty="0">
                <a:solidFill>
                  <a:srgbClr val="1D212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000" b="1" dirty="0">
                <a:solidFill>
                  <a:srgbClr val="1D212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 голубого ручейка начинается река,</a:t>
            </a:r>
            <a:br>
              <a:rPr lang="ru-RU" sz="2000" b="1" dirty="0">
                <a:solidFill>
                  <a:srgbClr val="1D212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000" b="1" dirty="0">
                <a:solidFill>
                  <a:srgbClr val="1D212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Ну а дружба начинается с улыбки.</a:t>
            </a:r>
            <a:endParaRPr lang="ru-RU" sz="20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1200"/>
              </a:spcAft>
            </a:pPr>
            <a:r>
              <a:rPr lang="ru-RU" sz="2000" b="1" dirty="0">
                <a:solidFill>
                  <a:srgbClr val="1D212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От улыбки солнечной одной</a:t>
            </a:r>
            <a:br>
              <a:rPr lang="ru-RU" sz="2000" b="1" dirty="0">
                <a:solidFill>
                  <a:srgbClr val="1D212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000" b="1" dirty="0">
                <a:solidFill>
                  <a:srgbClr val="1D212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Перестанет плакать самый грустный дождик,</a:t>
            </a:r>
            <a:br>
              <a:rPr lang="ru-RU" sz="2000" b="1" dirty="0">
                <a:solidFill>
                  <a:srgbClr val="1D212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000" b="1" dirty="0">
                <a:solidFill>
                  <a:srgbClr val="1D212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Добрый лес простится с тишиной,</a:t>
            </a:r>
            <a:br>
              <a:rPr lang="ru-RU" sz="2000" b="1" dirty="0">
                <a:solidFill>
                  <a:srgbClr val="1D212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000" b="1" dirty="0">
                <a:solidFill>
                  <a:srgbClr val="1D212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 захлопает в зеленые ладоши</a:t>
            </a:r>
            <a:r>
              <a:rPr lang="ru-RU" sz="2000" b="1" dirty="0" smtClean="0">
                <a:solidFill>
                  <a:srgbClr val="1D212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20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752823" y="1290695"/>
            <a:ext cx="6096000" cy="532453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1200"/>
              </a:spcAft>
            </a:pPr>
            <a:r>
              <a:rPr lang="ru-RU" sz="2000" b="1" dirty="0" smtClean="0">
                <a:solidFill>
                  <a:srgbClr val="1D212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 тогда, наверняка, вдруг запляшут облака,</a:t>
            </a:r>
            <a:br>
              <a:rPr lang="ru-RU" sz="2000" b="1" dirty="0" smtClean="0">
                <a:solidFill>
                  <a:srgbClr val="1D212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1D212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 кузнечик запиликает на скрипке.</a:t>
            </a:r>
            <a:br>
              <a:rPr lang="ru-RU" sz="2000" b="1" dirty="0" smtClean="0">
                <a:solidFill>
                  <a:srgbClr val="1D212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1D212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 голубого ручейка начинается река,</a:t>
            </a:r>
            <a:br>
              <a:rPr lang="ru-RU" sz="2000" b="1" dirty="0" smtClean="0">
                <a:solidFill>
                  <a:srgbClr val="1D212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1D212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Ну а дружба начинается с улыбки.</a:t>
            </a:r>
            <a:br>
              <a:rPr lang="ru-RU" sz="2000" b="1" dirty="0" smtClean="0">
                <a:solidFill>
                  <a:srgbClr val="1D212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1D212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 голубого ручейка начинается река,</a:t>
            </a:r>
            <a:br>
              <a:rPr lang="ru-RU" sz="2000" b="1" dirty="0" smtClean="0">
                <a:solidFill>
                  <a:srgbClr val="1D212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1D212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Ну а дружба начинается с улыбки.</a:t>
            </a:r>
            <a:endParaRPr lang="ru-RU" sz="2000" b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1200"/>
              </a:spcAft>
            </a:pPr>
            <a:r>
              <a:rPr lang="ru-RU" sz="2000" b="1" dirty="0" smtClean="0">
                <a:solidFill>
                  <a:srgbClr val="1D212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От улыбки станет всем теплей.</a:t>
            </a:r>
            <a:br>
              <a:rPr lang="ru-RU" sz="2000" b="1" dirty="0" smtClean="0">
                <a:solidFill>
                  <a:srgbClr val="1D212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1D212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 слону, и даже маленькой улитке.</a:t>
            </a:r>
            <a:br>
              <a:rPr lang="ru-RU" sz="2000" b="1" dirty="0" smtClean="0">
                <a:solidFill>
                  <a:srgbClr val="1D212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1D212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Так пускай, повсюду на земле,</a:t>
            </a:r>
            <a:br>
              <a:rPr lang="ru-RU" sz="2000" b="1" dirty="0" smtClean="0">
                <a:solidFill>
                  <a:srgbClr val="1D212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1D212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Будто лампочки, включаются улыбки.</a:t>
            </a:r>
            <a:endParaRPr lang="ru-RU" sz="2000" b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1200"/>
              </a:spcAft>
            </a:pPr>
            <a:r>
              <a:rPr lang="ru-RU" sz="2000" b="1" dirty="0" smtClean="0">
                <a:solidFill>
                  <a:srgbClr val="1D212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 тогда, наверняка, вдруг запляшут облака,</a:t>
            </a:r>
            <a:br>
              <a:rPr lang="ru-RU" sz="2000" b="1" dirty="0" smtClean="0">
                <a:solidFill>
                  <a:srgbClr val="1D212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1D212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 кузнечик запиликает на скрипке.</a:t>
            </a:r>
            <a:br>
              <a:rPr lang="ru-RU" sz="2000" b="1" dirty="0" smtClean="0">
                <a:solidFill>
                  <a:srgbClr val="1D212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1D212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 голубого ручейка начинается река,</a:t>
            </a:r>
            <a:br>
              <a:rPr lang="ru-RU" sz="2000" b="1" dirty="0" smtClean="0">
                <a:solidFill>
                  <a:srgbClr val="1D212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1D212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Ну а дружба начинается с улыбки.</a:t>
            </a:r>
            <a:br>
              <a:rPr lang="ru-RU" sz="2000" b="1" dirty="0" smtClean="0">
                <a:solidFill>
                  <a:srgbClr val="1D212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1D212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 голубого ручейка начинается река,</a:t>
            </a:r>
            <a:br>
              <a:rPr lang="ru-RU" sz="2000" b="1" dirty="0" smtClean="0">
                <a:solidFill>
                  <a:srgbClr val="1D212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000" b="1" dirty="0" smtClean="0">
                <a:solidFill>
                  <a:srgbClr val="1D2129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Ну а дружба начинается с улыбки.</a:t>
            </a:r>
            <a:endParaRPr lang="ru-RU" sz="20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471690" y="110446"/>
            <a:ext cx="199298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Улыбка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1459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0117" y="1172766"/>
            <a:ext cx="6096000" cy="526297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i="0" dirty="0" smtClean="0">
                <a:solidFill>
                  <a:srgbClr val="1D21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 синему морю к зелёной земле</a:t>
            </a:r>
            <a:br>
              <a:rPr lang="ru-RU" sz="2400" b="1" i="0" dirty="0" smtClean="0">
                <a:solidFill>
                  <a:srgbClr val="1D21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0" dirty="0" smtClean="0">
                <a:solidFill>
                  <a:srgbClr val="1D21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Плыву я на белом своём корабле,</a:t>
            </a:r>
            <a:br>
              <a:rPr lang="ru-RU" sz="2400" b="1" i="0" dirty="0" smtClean="0">
                <a:solidFill>
                  <a:srgbClr val="1D21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0" dirty="0" smtClean="0">
                <a:solidFill>
                  <a:srgbClr val="1D21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 белом своём корабле,</a:t>
            </a:r>
            <a:br>
              <a:rPr lang="ru-RU" sz="2400" b="1" i="0" dirty="0" smtClean="0">
                <a:solidFill>
                  <a:srgbClr val="1D21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0" dirty="0" smtClean="0">
                <a:solidFill>
                  <a:srgbClr val="1D21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 белом своём корабле.</a:t>
            </a:r>
          </a:p>
          <a:p>
            <a:r>
              <a:rPr lang="ru-RU" sz="2400" b="1" i="0" dirty="0" smtClean="0">
                <a:solidFill>
                  <a:srgbClr val="1D21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Меня не пугают ни волны, ни ветер,</a:t>
            </a:r>
            <a:br>
              <a:rPr lang="ru-RU" sz="2400" b="1" i="0" dirty="0" smtClean="0">
                <a:solidFill>
                  <a:srgbClr val="1D21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0" dirty="0" smtClean="0">
                <a:solidFill>
                  <a:srgbClr val="1D21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Плыву я к единственной маме на свете,</a:t>
            </a:r>
            <a:br>
              <a:rPr lang="ru-RU" sz="2400" b="1" i="0" dirty="0" smtClean="0">
                <a:solidFill>
                  <a:srgbClr val="1D21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0" dirty="0" smtClean="0">
                <a:solidFill>
                  <a:srgbClr val="1D21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Плыву я сквозь волны и ветер</a:t>
            </a:r>
            <a:br>
              <a:rPr lang="ru-RU" sz="2400" b="1" i="0" dirty="0" smtClean="0">
                <a:solidFill>
                  <a:srgbClr val="1D21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0" dirty="0" smtClean="0">
                <a:solidFill>
                  <a:srgbClr val="1D21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 единственной маме на свете.</a:t>
            </a:r>
          </a:p>
          <a:p>
            <a:r>
              <a:rPr lang="ru-RU" sz="2400" b="1" i="0" dirty="0" smtClean="0">
                <a:solidFill>
                  <a:srgbClr val="1D21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Плыву я сквозь волны и ветер</a:t>
            </a:r>
            <a:br>
              <a:rPr lang="ru-RU" sz="2400" b="1" i="0" dirty="0" smtClean="0">
                <a:solidFill>
                  <a:srgbClr val="1D21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0" dirty="0" smtClean="0">
                <a:solidFill>
                  <a:srgbClr val="1D21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К единственной маме на свете.</a:t>
            </a:r>
          </a:p>
          <a:p>
            <a:r>
              <a:rPr lang="ru-RU" sz="2400" b="1" i="0" dirty="0" smtClean="0">
                <a:solidFill>
                  <a:srgbClr val="1D21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Скорей до земли я добраться хочу,</a:t>
            </a:r>
            <a:br>
              <a:rPr lang="ru-RU" sz="2400" b="1" i="0" dirty="0" smtClean="0">
                <a:solidFill>
                  <a:srgbClr val="1D21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0" dirty="0" smtClean="0">
                <a:solidFill>
                  <a:srgbClr val="1D21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Я здесь, я приехал, я ей закричу,</a:t>
            </a:r>
            <a:br>
              <a:rPr lang="ru-RU" sz="2400" b="1" i="0" dirty="0" smtClean="0">
                <a:solidFill>
                  <a:srgbClr val="1D21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0" dirty="0" smtClean="0">
                <a:solidFill>
                  <a:srgbClr val="1D21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Я маме своей закричу,</a:t>
            </a:r>
            <a:br>
              <a:rPr lang="ru-RU" sz="2400" b="1" i="0" dirty="0" smtClean="0">
                <a:solidFill>
                  <a:srgbClr val="1D21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0" dirty="0" smtClean="0">
                <a:solidFill>
                  <a:srgbClr val="1D21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Я маме своей закричу.</a:t>
            </a:r>
            <a:endParaRPr lang="ru-RU" sz="2400" b="1" i="0" dirty="0">
              <a:solidFill>
                <a:srgbClr val="1D2129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096000" y="1803830"/>
            <a:ext cx="6096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i="0" dirty="0" smtClean="0">
                <a:solidFill>
                  <a:srgbClr val="1D21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Пусть мама услышит, пусть мама придёт,</a:t>
            </a:r>
            <a:br>
              <a:rPr lang="ru-RU" sz="2400" b="1" i="0" dirty="0" smtClean="0">
                <a:solidFill>
                  <a:srgbClr val="1D21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0" dirty="0" smtClean="0">
                <a:solidFill>
                  <a:srgbClr val="1D21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Пусть мама меня непременно найдёт,</a:t>
            </a:r>
            <a:br>
              <a:rPr lang="ru-RU" sz="2400" b="1" i="0" dirty="0" smtClean="0">
                <a:solidFill>
                  <a:srgbClr val="1D21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0" dirty="0" smtClean="0">
                <a:solidFill>
                  <a:srgbClr val="1D21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Ведь так не бывает на свете,</a:t>
            </a:r>
            <a:br>
              <a:rPr lang="ru-RU" sz="2400" b="1" i="0" dirty="0" smtClean="0">
                <a:solidFill>
                  <a:srgbClr val="1D21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0" dirty="0" smtClean="0">
                <a:solidFill>
                  <a:srgbClr val="1D21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Чтоб были потеряны дети.</a:t>
            </a:r>
          </a:p>
          <a:p>
            <a:r>
              <a:rPr lang="ru-RU" sz="2400" b="1" i="0" dirty="0" smtClean="0">
                <a:solidFill>
                  <a:srgbClr val="1D21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Ведь так не бывает на свете,</a:t>
            </a:r>
            <a:br>
              <a:rPr lang="ru-RU" sz="2400" b="1" i="0" dirty="0" smtClean="0">
                <a:solidFill>
                  <a:srgbClr val="1D21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0" dirty="0" smtClean="0">
                <a:solidFill>
                  <a:srgbClr val="1D21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Чтоб были потеряны дети.</a:t>
            </a:r>
          </a:p>
          <a:p>
            <a:r>
              <a:rPr lang="ru-RU" sz="2400" b="1" i="0" dirty="0" smtClean="0">
                <a:solidFill>
                  <a:srgbClr val="1D21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Пусть мама услышит, пусть мама придёт,</a:t>
            </a:r>
            <a:br>
              <a:rPr lang="ru-RU" sz="2400" b="1" i="0" dirty="0" smtClean="0">
                <a:solidFill>
                  <a:srgbClr val="1D21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0" dirty="0" smtClean="0">
                <a:solidFill>
                  <a:srgbClr val="1D21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Пусть мама меня непременно найдёт,</a:t>
            </a:r>
            <a:br>
              <a:rPr lang="ru-RU" sz="2400" b="1" i="0" dirty="0" smtClean="0">
                <a:solidFill>
                  <a:srgbClr val="1D21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0" dirty="0" smtClean="0">
                <a:solidFill>
                  <a:srgbClr val="1D21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Ведь так не бывает на свете,</a:t>
            </a:r>
            <a:br>
              <a:rPr lang="ru-RU" sz="2400" b="1" i="0" dirty="0" smtClean="0">
                <a:solidFill>
                  <a:srgbClr val="1D21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0" dirty="0" smtClean="0">
                <a:solidFill>
                  <a:srgbClr val="1D21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Чтоб были потеряны дети.</a:t>
            </a:r>
            <a:br>
              <a:rPr lang="ru-RU" sz="2400" b="1" i="0" dirty="0" smtClean="0">
                <a:solidFill>
                  <a:srgbClr val="1D21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0" dirty="0" smtClean="0">
                <a:solidFill>
                  <a:srgbClr val="1D21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Ведь так не бывает на свете,</a:t>
            </a:r>
            <a:br>
              <a:rPr lang="ru-RU" sz="2400" b="1" i="0" dirty="0" smtClean="0">
                <a:solidFill>
                  <a:srgbClr val="1D21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0" dirty="0" smtClean="0">
                <a:solidFill>
                  <a:srgbClr val="1D2129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Чтоб были потеряны дети.</a:t>
            </a:r>
            <a:endParaRPr lang="ru-RU" sz="2400" b="1" i="0" dirty="0">
              <a:solidFill>
                <a:srgbClr val="1D2129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468117" y="296214"/>
            <a:ext cx="47011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Песенка Мамонтенка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8672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84868" y="2305319"/>
            <a:ext cx="5906810" cy="1569660"/>
          </a:xfrm>
          <a:prstGeom prst="rect">
            <a:avLst/>
          </a:prstGeom>
          <a:noFill/>
        </p:spPr>
        <p:txBody>
          <a:bodyPr wrap="none" rtlCol="0">
            <a:prstTxWarp prst="textArchUp">
              <a:avLst/>
            </a:prstTxWarp>
            <a:spAutoFit/>
          </a:bodyPr>
          <a:lstStyle/>
          <a:p>
            <a:r>
              <a:rPr lang="ru-RU" sz="199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Молодцы!</a:t>
            </a:r>
            <a:endParaRPr lang="ru-RU" sz="199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0981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69</Words>
  <Application>Microsoft Office PowerPoint</Application>
  <PresentationFormat>Широкоэкранный</PresentationFormat>
  <Paragraphs>22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5</cp:revision>
  <dcterms:created xsi:type="dcterms:W3CDTF">2021-02-22T18:59:35Z</dcterms:created>
  <dcterms:modified xsi:type="dcterms:W3CDTF">2021-05-27T18:58:13Z</dcterms:modified>
</cp:coreProperties>
</file>