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1" r:id="rId3"/>
    <p:sldId id="258" r:id="rId4"/>
    <p:sldId id="259" r:id="rId5"/>
    <p:sldId id="260" r:id="rId6"/>
    <p:sldId id="262" r:id="rId7"/>
    <p:sldId id="263" r:id="rId8"/>
    <p:sldId id="264" r:id="rId9"/>
    <p:sldId id="256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E6746-F1BE-43AC-AA57-781FAB63713A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244C1-AC99-4164-87E0-E7160A1FC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4625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626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80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283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580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395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3623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7171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084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64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520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001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BAD2A-6821-44F0-871B-5AB8ED183EA0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795C3-DD77-4CBB-ABA1-44AD3567AA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7248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97735" y="1415448"/>
            <a:ext cx="9993377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 smtClean="0"/>
          </a:p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здорового питания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42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25769" y="2403542"/>
            <a:ext cx="9421938" cy="1200329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40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Top-10-Healthiest-Food-According-To-Forbes-1024x81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380600" y="1210614"/>
            <a:ext cx="7430800" cy="5390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43200" y="12243"/>
            <a:ext cx="71767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Питайся правильно</a:t>
            </a:r>
            <a:endParaRPr lang="ru-RU" sz="6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7205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3074" y="1537394"/>
            <a:ext cx="2617096" cy="4639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85442" y="1689782"/>
            <a:ext cx="2687458" cy="4334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98501" y="533830"/>
            <a:ext cx="36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96456"/>
            <a:ext cx="104133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Сладости должны быть правильные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8153" y="1825625"/>
            <a:ext cx="5310389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Домашняя выпечка.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Натуральный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мармелад.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Варенье и мед 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Пастила.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Сухофрукты.</a:t>
            </a:r>
          </a:p>
        </p:txBody>
      </p:sp>
    </p:spTree>
    <p:extLst>
      <p:ext uri="{BB962C8B-B14F-4D97-AF65-F5344CB8AC3E}">
        <p14:creationId xmlns:p14="http://schemas.microsoft.com/office/powerpoint/2010/main" val="3988808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65020" y="171381"/>
            <a:ext cx="817191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Лучше пить обычную воду или</a:t>
            </a:r>
          </a:p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приготовленный дома компот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://podrobnosti.ua/upload/news/2008/10/13/560297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56249">
            <a:off x="1650527" y="2842265"/>
            <a:ext cx="3489325" cy="2790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8" descr="http://www.russianfood.com/dycontent/images/big_183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74455">
            <a:off x="5967176" y="2094133"/>
            <a:ext cx="3652838" cy="3603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4767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0708" y="489297"/>
            <a:ext cx="93329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Скажем НЕТ чтению книг или просмотру</a:t>
            </a: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ТВ во время приема пищи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://foodaries.com/uploads/2011/03/junk-food-and-i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58355" y="1978538"/>
            <a:ext cx="5748260" cy="4635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996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salt-and-vinegar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03612" y="1690688"/>
            <a:ext cx="6984776" cy="465360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72496" y="81530"/>
            <a:ext cx="566693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ешь чипсы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55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32c3a5fd48b5c2d52ea6e1a6ca1272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98466" y="1192356"/>
            <a:ext cx="7034931" cy="53324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921" y="0"/>
            <a:ext cx="933415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ешь много сладкого</a:t>
            </a:r>
            <a:endParaRPr lang="ru-RU" sz="6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23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o-COCACOLA-JOB-CUTS-faceboo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8111" y="1422540"/>
            <a:ext cx="5257761" cy="4754423"/>
          </a:xfrm>
          <a:prstGeom prst="rect">
            <a:avLst/>
          </a:prstGeom>
        </p:spPr>
      </p:pic>
      <p:pic>
        <p:nvPicPr>
          <p:cNvPr id="6" name="Рисунок 5" descr="obezita-dieta_dreamstime (2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188621" y="1422540"/>
            <a:ext cx="5430630" cy="47544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03126" y="99101"/>
            <a:ext cx="772993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пей Кока-Колу и Пепси-Колу,</a:t>
            </a:r>
          </a:p>
          <a:p>
            <a:pPr algn="ct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не ешь «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Фаст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фуд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821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Изображения Фон | Бесплатные векторы, стоковые фото и PS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ealthy-Snacks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90626" y="1575617"/>
            <a:ext cx="6984775" cy="46526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54558" y="127420"/>
            <a:ext cx="88569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ешь фруктов и овощей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946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63</Words>
  <Application>Microsoft Office PowerPoint</Application>
  <PresentationFormat>Широкоэкранный</PresentationFormat>
  <Paragraphs>19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9</cp:revision>
  <dcterms:created xsi:type="dcterms:W3CDTF">2021-01-13T16:35:30Z</dcterms:created>
  <dcterms:modified xsi:type="dcterms:W3CDTF">2021-05-27T18:55:03Z</dcterms:modified>
</cp:coreProperties>
</file>