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zagolov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raffic-light-clip-art-2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285728"/>
            <a:ext cx="4641440" cy="613349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3585274eef7ea722a8111e40a802a8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4290"/>
            <a:ext cx="4494368" cy="4525963"/>
          </a:xfrm>
        </p:spPr>
      </p:pic>
      <p:pic>
        <p:nvPicPr>
          <p:cNvPr id="5" name="Рисунок 4" descr="hello_html_398094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2214554"/>
            <a:ext cx="4357750" cy="4357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Березка</dc:creator>
  <cp:lastModifiedBy>Березка</cp:lastModifiedBy>
  <cp:revision>1</cp:revision>
  <dcterms:created xsi:type="dcterms:W3CDTF">2021-05-27T13:28:29Z</dcterms:created>
  <dcterms:modified xsi:type="dcterms:W3CDTF">2021-05-27T13:31:01Z</dcterms:modified>
</cp:coreProperties>
</file>