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715304" cy="3000396"/>
          </a:xfrm>
        </p:spPr>
        <p:txBody>
          <a:bodyPr>
            <a:normAutofit/>
          </a:bodyPr>
          <a:lstStyle/>
          <a:p>
            <a:pPr indent="45720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«Мой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друг мяч» 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какие игры с мячом можно поиграть с малышом)</a:t>
            </a:r>
            <a:endParaRPr lang="ru-RU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4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C:\Users\User\Desktop\РОЛИК - консульт. центр - май\Картинки\Ud6748877fec74e559c98b10103a6f984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876"/>
            <a:ext cx="307183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РОЛИК - консульт. центр - май\Картинки\2020-07-22-09-31-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643314"/>
            <a:ext cx="3411267" cy="2511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715304" cy="3000396"/>
          </a:xfrm>
        </p:spPr>
        <p:txBody>
          <a:bodyPr>
            <a:normAutofit fontScale="47500" lnSpcReduction="20000"/>
          </a:bodyPr>
          <a:lstStyle/>
          <a:p>
            <a:pPr indent="457200" algn="just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разнообразия детских игр можно выделить особый вид – игры с мячом.</a:t>
            </a:r>
          </a:p>
          <a:p>
            <a:pPr indent="457200" algn="just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Многие родители не дают детям мяч в домашних условиях, считая его опасной игрушкой: можно разбить окно, зеркало, люстру...</a:t>
            </a:r>
          </a:p>
          <a:p>
            <a:pPr indent="457200" algn="just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это понятно, мяч побуждает к высокой подвижности, поэтому, как считают многие взрослые, в руках малыша он становится «непредсказуемым» предметом. И в то же время все согласятся, что игры с мячом являются любимыми играми в раннем детстве. </a:t>
            </a:r>
          </a:p>
          <a:p>
            <a:pPr indent="457200"/>
            <a:r>
              <a:rPr lang="ru-RU" sz="4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Мяч – это забава, игрушка, спортивный инвентарь.</a:t>
            </a:r>
            <a:endParaRPr lang="ru-RU" sz="4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C:\Users\User\Desktop\РОЛИК - консульт. центр - май\Картинки\play-based-learnin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571876"/>
            <a:ext cx="4786346" cy="2746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71480"/>
            <a:ext cx="8001056" cy="2714644"/>
          </a:xfrm>
        </p:spPr>
        <p:txBody>
          <a:bodyPr>
            <a:normAutofit lnSpcReduction="10000"/>
          </a:bodyPr>
          <a:lstStyle/>
          <a:p>
            <a:pPr indent="457200"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упражнения с мячом развивают ориентировку в пространстве, глазомер, ловкость, быстроту реакции, регулируют силу и точность броска; нормализуют эмоционально-волевую сферу, что особенно важно как для малоподвижных, так и для гипервозбудимых детей. Кроме того, они развивают мышечную силу, улучшают обмен веществ, усиливают работу важнейших органов — легких, сердца.</a:t>
            </a:r>
          </a:p>
          <a:p>
            <a:pPr indent="4572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User\Desktop\РОЛИК - консульт. центр - май\Картинки\d0de510e3dd26f02a6d5410834539f03 (1)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928934"/>
            <a:ext cx="564360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71480"/>
            <a:ext cx="7858180" cy="2714644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С МЯЧОМ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«Веселый мячик»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развивает у детей ловкость и координацию. Мама усаживает ребенка и садится сама на расстоянии от него (приблизительно 500см). Ноги у обоих игроков должны находиться врозь. Двумя руками мама катит мячик в сторону ребенка. Ребенок ножками (или ручками) ловит мяч и отправляет его по полу в сторону мамы. Упражнение можно делать стоя. Задача такая же. Постепенно расстояние между игроками можно увеличивать.</a:t>
            </a:r>
          </a:p>
          <a:p>
            <a:pPr algn="just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РОЛИК - консульт. центр - май\Картинки\девушка-шарика-ее-играть-мати-1464486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643314"/>
            <a:ext cx="328614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РОЛИК - консульт. центр - май\Картинки\SAM_03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643314"/>
            <a:ext cx="3381879" cy="2536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71480"/>
            <a:ext cx="7786742" cy="2714644"/>
          </a:xfrm>
        </p:spPr>
        <p:txBody>
          <a:bodyPr>
            <a:normAutofit fontScale="70000" lnSpcReduction="20000"/>
          </a:bodyPr>
          <a:lstStyle/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«Прокатывание мяча через ворота»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Привлекаем к работе папу. Он должен изготовить небольшие ворота. На виду у ребенка, папа прокатывает мяч сквозь ворота в сторону малыша. Чадо заинтересовано попытается повторить папин фокус. Вот тут и начинается самое интересное. Мужчины начинают соревноваться, усложняя постепенно задания. Можно пытаться прокатывать мяч в ворота под дугой и с большего расстояния. Мячик можно закатывать в ворота обеими руками.</a:t>
            </a:r>
          </a:p>
          <a:p>
            <a:endParaRPr lang="ru-RU" dirty="0"/>
          </a:p>
        </p:txBody>
      </p:sp>
      <p:pic>
        <p:nvPicPr>
          <p:cNvPr id="2050" name="Picture 2" descr="C:\Users\User\Desktop\РОЛИК - консульт. центр - май\Картинки\12458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14686"/>
            <a:ext cx="3833786" cy="3033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71480"/>
            <a:ext cx="7715304" cy="221457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«Ловкий вратарь»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бросает маленький, легкий мяч ребенку. Он должен постараться его поймать. Затем он бросает мяч маме. Расстояние между игроками постепенно увеличивается от 70 см до метра.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Desktop\РОЛИК - консульт. центр - май\Картинки\ART_DES_408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3571900" cy="2893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РОЛИК - консульт. центр - май\Картинки\img23_2-e161250347636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429000"/>
            <a:ext cx="3286148" cy="275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858180" cy="2714644"/>
          </a:xfrm>
        </p:spPr>
        <p:txBody>
          <a:bodyPr>
            <a:normAutofit lnSpcReduction="10000"/>
          </a:bodyPr>
          <a:lstStyle/>
          <a:p>
            <a:pPr indent="457200"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«Сбитая кегля»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устанавливает кеглю, а ребенок пытается мячом ее сбить. Расстояние увеличивается от 50 см до метра.</a:t>
            </a:r>
          </a:p>
          <a:p>
            <a:pPr indent="457200"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«Прыг – скок»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бросает мяч в пол и старается его поймать. Упражнение повторяется три-пять раз.</a:t>
            </a:r>
          </a:p>
          <a:p>
            <a:endParaRPr lang="ru-RU" dirty="0"/>
          </a:p>
        </p:txBody>
      </p:sp>
      <p:pic>
        <p:nvPicPr>
          <p:cNvPr id="5" name="Рисунок 4" descr="C:\Users\User\Desktop\РОЛИК - консульт. центр - май\Картинки\25.11.16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214686"/>
            <a:ext cx="2357454" cy="294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РОЛИК - консульт. центр - май\Картинки\igry-v-kegli-photo-normal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286124"/>
            <a:ext cx="3714776" cy="271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рабочего стола\Рамки\1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1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71480"/>
            <a:ext cx="7786742" cy="4929222"/>
          </a:xfrm>
        </p:spPr>
        <p:txBody>
          <a:bodyPr>
            <a:normAutofit fontScale="55000" lnSpcReduction="20000"/>
          </a:bodyPr>
          <a:lstStyle/>
          <a:p>
            <a:pPr indent="457200">
              <a:spcBef>
                <a:spcPts val="0"/>
              </a:spcBef>
            </a:pPr>
            <a:r>
              <a:rPr lang="ru-RU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Советы родителям:</a:t>
            </a:r>
            <a:r>
              <a:rPr lang="ru-RU" sz="5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забывайте о возрасте ребенка, его физических возможностях!</a:t>
            </a:r>
          </a:p>
          <a:p>
            <a:pPr indent="457200" algn="just">
              <a:spcBef>
                <a:spcPts val="0"/>
              </a:spcBef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Обращайте внимание на упражнения, которые он выполняет с радостью, без нажима с вашей стороны.</a:t>
            </a:r>
          </a:p>
          <a:p>
            <a:pPr indent="457200" algn="just">
              <a:spcBef>
                <a:spcPts val="0"/>
              </a:spcBef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Будьте мягкими, добрыми, ласковыми.</a:t>
            </a:r>
          </a:p>
          <a:p>
            <a:pPr indent="457200" algn="just">
              <a:spcBef>
                <a:spcPts val="0"/>
              </a:spcBef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Хорошо, если вы ободрите своего малютку похвалой; удивитесь тому, какой он ловкий, смелый, быстрый.</a:t>
            </a:r>
          </a:p>
          <a:p>
            <a:pPr indent="457200" algn="just">
              <a:spcBef>
                <a:spcPts val="0"/>
              </a:spcBef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Пусть ребенок демонстрирует свои умения перед всеми членами семьи или сверстниками: это постепенно развивает уверенность в своих силах, стремление учиться дальше, осваивая, новые, более сложные движения и игры.</a:t>
            </a:r>
          </a:p>
          <a:p>
            <a:pPr indent="457200">
              <a:spcBef>
                <a:spcPts val="0"/>
              </a:spcBef>
            </a:pP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C:\Users\User\Desktop\РОЛИК - консульт. центр - май\Картинки\kzMtuDRndi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143380"/>
            <a:ext cx="3357586" cy="211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403</Words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Пользователь Windows</cp:lastModifiedBy>
  <cp:revision>8</cp:revision>
  <dcterms:created xsi:type="dcterms:W3CDTF">2021-05-25T18:11:02Z</dcterms:created>
  <dcterms:modified xsi:type="dcterms:W3CDTF">2021-05-27T16:07:54Z</dcterms:modified>
</cp:coreProperties>
</file>