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303" r:id="rId3"/>
    <p:sldId id="259" r:id="rId4"/>
    <p:sldId id="262" r:id="rId5"/>
    <p:sldId id="261" r:id="rId6"/>
    <p:sldId id="263" r:id="rId7"/>
    <p:sldId id="267" r:id="rId8"/>
    <p:sldId id="266" r:id="rId9"/>
    <p:sldId id="272" r:id="rId10"/>
    <p:sldId id="264" r:id="rId11"/>
    <p:sldId id="268" r:id="rId12"/>
    <p:sldId id="281" r:id="rId13"/>
    <p:sldId id="271" r:id="rId14"/>
    <p:sldId id="295" r:id="rId15"/>
    <p:sldId id="297" r:id="rId16"/>
    <p:sldId id="298" r:id="rId17"/>
    <p:sldId id="30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59" autoAdjust="0"/>
    <p:restoredTop sz="86444" autoAdjust="0"/>
  </p:normalViewPr>
  <p:slideViewPr>
    <p:cSldViewPr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9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1BE936-BCBF-4E4B-8401-4C106DC84836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4EA12C-6527-415C-B553-7D3DB39AD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4EA12C-6527-415C-B553-7D3DB39AD7F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4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4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4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4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9C5E8F9-7980-41B6-80A3-10350AC642C2}" type="datetimeFigureOut">
              <a:rPr lang="ru-RU" smtClean="0"/>
              <a:pPr/>
              <a:t>27.05.2021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C2338D-1A70-4C53-B4F3-76E67A2AC52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4000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69;&#1082;&#1089;&#1087;&#1077;&#1088;&#1090;\Downloads\&#1043;&#1077;&#1086;&#1088;&#1075;&#1080;&#1081;%20&#1057;&#1090;&#1088;&#1091;&#1074;&#1077;%20-%20&#1059;%20&#1084;&#1086;&#1077;&#1081;%20&#1056;&#1086;&#1089;&#1089;&#1080;&#1080;%20&#1076;&#1083;&#1080;&#1085;&#1085;&#1099;&#1077;%20&#1082;&#1086;&#1089;&#1080;&#1095;&#1082;&#1080;%20(minus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7b729e9dcc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13" y="285728"/>
            <a:ext cx="8838706" cy="63579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8324880" cy="26432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 по  патриотическому воспитанию</a:t>
            </a:r>
            <a:br>
              <a:rPr lang="ru-RU" dirty="0" smtClean="0"/>
            </a:br>
            <a:r>
              <a:rPr lang="ru-RU" sz="5300" i="1" dirty="0" smtClean="0"/>
              <a:t>«С чего начинается Родина?»</a:t>
            </a:r>
            <a:endParaRPr lang="ru-RU" sz="53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5643578"/>
            <a:ext cx="6072230" cy="100013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Выполнила воспитатель МКДОУ «</a:t>
            </a:r>
            <a:r>
              <a:rPr lang="ru-RU" dirty="0" err="1" smtClean="0"/>
              <a:t>д</a:t>
            </a:r>
            <a:r>
              <a:rPr lang="ru-RU" dirty="0" smtClean="0"/>
              <a:t>/с №28»</a:t>
            </a:r>
          </a:p>
          <a:p>
            <a:pPr algn="ctr"/>
            <a:r>
              <a:rPr lang="ru-RU" sz="4000" dirty="0" err="1" smtClean="0"/>
              <a:t>Пархацкая</a:t>
            </a:r>
            <a:r>
              <a:rPr lang="ru-RU" sz="4000" dirty="0" smtClean="0"/>
              <a:t> Татьяна Васильевна</a:t>
            </a:r>
          </a:p>
        </p:txBody>
      </p:sp>
      <p:pic>
        <p:nvPicPr>
          <p:cNvPr id="4" name="Георгий Струве - У моей России длинные косички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675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Организация предметно- развивающей среды: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8229600" cy="4389120"/>
          </a:xfrm>
        </p:spPr>
        <p:txBody>
          <a:bodyPr/>
          <a:lstStyle/>
          <a:p>
            <a:r>
              <a:rPr lang="ru-RU" dirty="0" smtClean="0"/>
              <a:t>Пополнение фонда наглядно-иллюстративного материала.</a:t>
            </a:r>
          </a:p>
          <a:p>
            <a:r>
              <a:rPr lang="ru-RU" dirty="0" smtClean="0"/>
              <a:t>Пополнение фонда методической и художественной литературы.</a:t>
            </a:r>
          </a:p>
          <a:p>
            <a:r>
              <a:rPr lang="ru-RU" dirty="0" smtClean="0"/>
              <a:t>Создание уголка патриотического воспитания.</a:t>
            </a:r>
          </a:p>
          <a:p>
            <a:r>
              <a:rPr lang="ru-RU" dirty="0" smtClean="0"/>
              <a:t>Вариативность использования помещений ДОУ.</a:t>
            </a:r>
          </a:p>
          <a:p>
            <a:r>
              <a:rPr lang="ru-RU" dirty="0" smtClean="0"/>
              <a:t>Создание уголка народного творчества.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515352" cy="12247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Система педагогического взаимодействия: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Апробация планирования (занятия, беседы, экскурсии, целевые прогулки, праздники, игры).</a:t>
            </a:r>
          </a:p>
          <a:p>
            <a:r>
              <a:rPr lang="ru-RU" dirty="0" smtClean="0"/>
              <a:t>Работа с родителями.</a:t>
            </a:r>
          </a:p>
          <a:p>
            <a:r>
              <a:rPr lang="ru-RU" dirty="0" smtClean="0"/>
              <a:t>Взаимодействие с социумом.</a:t>
            </a:r>
          </a:p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85884"/>
          </a:xfrm>
        </p:spPr>
        <p:txBody>
          <a:bodyPr/>
          <a:lstStyle/>
          <a:p>
            <a:r>
              <a:rPr lang="ru-RU" dirty="0" smtClean="0"/>
              <a:t>Предполагаемый результат: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1.Дети пополнят знания по разделам проекта.</a:t>
            </a:r>
          </a:p>
          <a:p>
            <a:r>
              <a:rPr lang="ru-RU" dirty="0" smtClean="0"/>
              <a:t>2.Дети будут обладать духовно - нравственными  качествами.</a:t>
            </a:r>
          </a:p>
          <a:p>
            <a:r>
              <a:rPr lang="ru-RU" dirty="0" smtClean="0"/>
              <a:t>3.Повысится познавательная активность, общая культура и компетентность всех участников проекта.</a:t>
            </a:r>
          </a:p>
          <a:p>
            <a:r>
              <a:rPr lang="ru-RU" dirty="0" smtClean="0"/>
              <a:t>4.Укрепится взаимосвязь между детьми, родителями и педагогами.</a:t>
            </a:r>
            <a:endParaRPr lang="ru-RU" dirty="0"/>
          </a:p>
        </p:txBody>
      </p:sp>
    </p:spTree>
  </p:cSld>
  <p:clrMapOvr>
    <a:masterClrMapping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b="1" dirty="0" smtClean="0"/>
              <a:t>Этапы работы над проектом: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u="sng" dirty="0" smtClean="0"/>
              <a:t>1</a:t>
            </a:r>
            <a:r>
              <a:rPr lang="ru-RU" u="sng" dirty="0" smtClean="0"/>
              <a:t> этап- подготовительный:</a:t>
            </a:r>
            <a:r>
              <a:rPr lang="ru-RU" dirty="0" smtClean="0"/>
              <a:t> выбор темы, постановка проблемы, разработка проекта.</a:t>
            </a:r>
          </a:p>
          <a:p>
            <a:r>
              <a:rPr lang="ru-RU" sz="4000" u="sng" dirty="0" smtClean="0"/>
              <a:t>2</a:t>
            </a:r>
            <a:r>
              <a:rPr lang="ru-RU" u="sng" dirty="0" smtClean="0"/>
              <a:t> этап- практический</a:t>
            </a:r>
            <a:r>
              <a:rPr lang="ru-RU" dirty="0" smtClean="0"/>
              <a:t>: реализация проекта. </a:t>
            </a:r>
          </a:p>
          <a:p>
            <a:r>
              <a:rPr lang="ru-RU" sz="4000" u="sng" dirty="0" smtClean="0"/>
              <a:t>3</a:t>
            </a:r>
            <a:r>
              <a:rPr lang="ru-RU" u="sng" dirty="0" smtClean="0"/>
              <a:t> этап- заключительный</a:t>
            </a:r>
            <a:r>
              <a:rPr lang="ru-RU" dirty="0" smtClean="0"/>
              <a:t>: обработка и оформление материалов, оценка результатов работы всех участников проекта, презентация проекта, итоговое мероприятие- семейный творческий вечер «С чего начинается Родина?»</a:t>
            </a:r>
          </a:p>
          <a:p>
            <a:endParaRPr lang="ru-RU" sz="4000" dirty="0" smtClean="0"/>
          </a:p>
          <a:p>
            <a:endParaRPr lang="ru-RU" sz="2400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1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/>
          <a:lstStyle/>
          <a:p>
            <a:r>
              <a:rPr lang="ru-RU" dirty="0" smtClean="0"/>
              <a:t>Папа, мама, я - веселая семья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069065"/>
          </a:xfrm>
        </p:spPr>
        <p:txBody>
          <a:bodyPr/>
          <a:lstStyle/>
          <a:p>
            <a:r>
              <a:rPr lang="ru-RU" dirty="0" smtClean="0"/>
              <a:t>Танец пап с дочками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Папы соревнуются</a:t>
            </a:r>
            <a:endParaRPr lang="ru-RU" dirty="0"/>
          </a:p>
        </p:txBody>
      </p:sp>
      <p:pic>
        <p:nvPicPr>
          <p:cNvPr id="8" name="Рисунок 7" descr="DSCF35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857364"/>
            <a:ext cx="3929090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DSCF35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2714620"/>
            <a:ext cx="4762501" cy="3571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4000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Знакомство с обычаями России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85720" y="1500174"/>
            <a:ext cx="4038600" cy="4434840"/>
          </a:xfrm>
        </p:spPr>
        <p:txBody>
          <a:bodyPr/>
          <a:lstStyle/>
          <a:p>
            <a:r>
              <a:rPr lang="ru-RU" dirty="0" smtClean="0"/>
              <a:t>Широкая Масленица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86314" y="2357430"/>
            <a:ext cx="3900486" cy="4926189"/>
          </a:xfrm>
        </p:spPr>
        <p:txBody>
          <a:bodyPr/>
          <a:lstStyle/>
          <a:p>
            <a:r>
              <a:rPr lang="ru-RU" dirty="0" smtClean="0"/>
              <a:t>Ярмарка у Хозяйки медной горы</a:t>
            </a:r>
            <a:endParaRPr lang="ru-RU" dirty="0"/>
          </a:p>
        </p:txBody>
      </p:sp>
      <p:pic>
        <p:nvPicPr>
          <p:cNvPr id="8" name="Рисунок 7" descr="DSCF36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339544"/>
            <a:ext cx="4214842" cy="3232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4" name="Picture 2" descr="C:\Users\Эксперт\Desktop\Фото\для Татьяны Васильевны\IMG_20160324_102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643314"/>
            <a:ext cx="4245429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4000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выставки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Фотографий « Наш Урал»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Рисунков «Осень»</a:t>
            </a:r>
            <a:endParaRPr lang="ru-RU" dirty="0"/>
          </a:p>
        </p:txBody>
      </p:sp>
      <p:pic>
        <p:nvPicPr>
          <p:cNvPr id="5" name="Рисунок 4" descr="SAM_19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428868"/>
            <a:ext cx="3857652" cy="4000528"/>
          </a:xfrm>
          <a:prstGeom prst="rect">
            <a:avLst/>
          </a:prstGeom>
        </p:spPr>
      </p:pic>
      <p:pic>
        <p:nvPicPr>
          <p:cNvPr id="6" name="Рисунок 5" descr="SAM_19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2428868"/>
            <a:ext cx="4321981" cy="4000528"/>
          </a:xfrm>
          <a:prstGeom prst="rect">
            <a:avLst/>
          </a:prstGeom>
        </p:spPr>
      </p:pic>
    </p:spTree>
  </p:cSld>
  <p:clrMapOvr>
    <a:masterClrMapping/>
  </p:clrMapOvr>
  <p:transition spd="med" advClick="0" advTm="4000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Уголок патриотического воспитания</a:t>
            </a:r>
            <a:endParaRPr lang="ru-RU" dirty="0"/>
          </a:p>
        </p:txBody>
      </p:sp>
      <p:pic>
        <p:nvPicPr>
          <p:cNvPr id="4" name="Содержимое 3" descr="SAM_20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 spd="med" advClick="0" advTm="4000">
    <p:wipe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857232"/>
            <a:ext cx="864399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Актуальность темы проекта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</a:p>
          <a:p>
            <a:pPr lvl="2"/>
            <a:r>
              <a:rPr lang="ru-RU" dirty="0" smtClean="0"/>
              <a:t>Мы горим желанием воспитать у ребенка  любовь к Родине, а оказываемся не в состоянии воспитать у него любовь к самому близкому – к семье и родному дому.</a:t>
            </a:r>
          </a:p>
          <a:p>
            <a:pPr lvl="2"/>
            <a:r>
              <a:rPr lang="ru-RU" dirty="0" smtClean="0"/>
              <a:t>Дошкольник прежде всего должен осознать себя членом семьи, неотъемлемой частью своей малой родины, потом – гражданином России, и только потом – жителем планеты Земля. Идти надо от близкого к далекому.</a:t>
            </a:r>
          </a:p>
          <a:p>
            <a:pPr lvl="2"/>
            <a:r>
              <a:rPr lang="ru-RU" dirty="0" smtClean="0"/>
              <a:t>Дети начиная с дошкольного возраста страдают дефицитом знаний о своем поселке, крае, стране, о культуре и традициях своего народа.</a:t>
            </a:r>
          </a:p>
          <a:p>
            <a:pPr lvl="2"/>
            <a:r>
              <a:rPr lang="ru-RU" dirty="0" smtClean="0"/>
              <a:t>Равнодушно относятся к близким людям, не знают своих корней.</a:t>
            </a:r>
          </a:p>
          <a:p>
            <a:pPr lvl="2"/>
            <a:r>
              <a:rPr lang="ru-RU" dirty="0" smtClean="0"/>
              <a:t>Недостаточно сформирована система работы с родителями по проблеме нравственно-патриотического воспитания.</a:t>
            </a:r>
          </a:p>
        </p:txBody>
      </p:sp>
    </p:spTree>
  </p:cSld>
  <p:clrMapOvr>
    <a:masterClrMapping/>
  </p:clrMapOvr>
  <p:transition spd="med" advClick="0" advTm="4000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Цель проекта: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4936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Воспитание нравственно-патриотических качеств детей старшего дошкольного возраста.</a:t>
            </a:r>
          </a:p>
          <a:p>
            <a:r>
              <a:rPr lang="ru-RU" dirty="0" smtClean="0"/>
              <a:t>Формирование патриотических  качеств личности ребенка через приобщение детей к семейным традициям и ценностям</a:t>
            </a:r>
          </a:p>
          <a:p>
            <a:r>
              <a:rPr lang="ru-RU" dirty="0" smtClean="0"/>
              <a:t> Развитие интереса к истории и культуре России.</a:t>
            </a:r>
          </a:p>
          <a:p>
            <a:r>
              <a:rPr lang="ru-RU" dirty="0" smtClean="0"/>
              <a:t>Развитие толерантности старших дошкольников.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85794"/>
            <a:ext cx="8229600" cy="928694"/>
          </a:xfrm>
        </p:spPr>
        <p:txBody>
          <a:bodyPr/>
          <a:lstStyle/>
          <a:p>
            <a:pPr algn="ctr"/>
            <a:r>
              <a:rPr lang="ru-RU" b="1" dirty="0" smtClean="0"/>
              <a:t>Тип проекта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571744"/>
            <a:ext cx="8229600" cy="3429024"/>
          </a:xfrm>
        </p:spPr>
        <p:txBody>
          <a:bodyPr/>
          <a:lstStyle/>
          <a:p>
            <a:r>
              <a:rPr lang="ru-RU" dirty="0" smtClean="0"/>
              <a:t>По времени проведения: долгосрочный (2015-2016учебный год)</a:t>
            </a:r>
          </a:p>
          <a:p>
            <a:r>
              <a:rPr lang="ru-RU" dirty="0" smtClean="0"/>
              <a:t>По числу участников: групповой</a:t>
            </a:r>
          </a:p>
          <a:p>
            <a:r>
              <a:rPr lang="ru-RU" dirty="0" smtClean="0"/>
              <a:t>По доминирующей в проекте деятельности: познавательно- исследовательский, творческий</a:t>
            </a:r>
          </a:p>
        </p:txBody>
      </p:sp>
      <p:sp>
        <p:nvSpPr>
          <p:cNvPr id="4" name="Прямоугольник 3"/>
          <p:cNvSpPr/>
          <p:nvPr/>
        </p:nvSpPr>
        <p:spPr>
          <a:xfrm flipV="1">
            <a:off x="285720" y="2155258"/>
            <a:ext cx="8286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71570"/>
          </a:xfrm>
        </p:spPr>
        <p:txBody>
          <a:bodyPr/>
          <a:lstStyle/>
          <a:p>
            <a:pPr algn="ctr"/>
            <a:r>
              <a:rPr lang="ru-RU" b="1" dirty="0" smtClean="0"/>
              <a:t>Задачи проекта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429684" cy="464347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закрепить знания о государственной символике РФ;</a:t>
            </a:r>
          </a:p>
          <a:p>
            <a:r>
              <a:rPr lang="ru-RU" dirty="0" smtClean="0"/>
              <a:t>воспитывать чувство гордости за свою страну;</a:t>
            </a:r>
          </a:p>
          <a:p>
            <a:r>
              <a:rPr lang="ru-RU" dirty="0" smtClean="0"/>
              <a:t> воспитывать интерес к истории своей Родины;</a:t>
            </a:r>
          </a:p>
          <a:p>
            <a:r>
              <a:rPr lang="ru-RU" dirty="0" smtClean="0"/>
              <a:t> расширять представление о национальной культуре русского народа, знакомить детей с русскими народными сказками, народным прикладным искусством;</a:t>
            </a:r>
          </a:p>
          <a:p>
            <a:r>
              <a:rPr lang="ru-RU" dirty="0" smtClean="0"/>
              <a:t> закреплять знания о праздниках России, о русских народных праздниках</a:t>
            </a:r>
          </a:p>
          <a:p>
            <a:r>
              <a:rPr lang="ru-RU" dirty="0" smtClean="0"/>
              <a:t> расширять знания о малой родине;</a:t>
            </a:r>
          </a:p>
          <a:p>
            <a:r>
              <a:rPr lang="ru-RU" dirty="0" smtClean="0"/>
              <a:t> прививать интерес к традициям семьи, уважение к старшим;</a:t>
            </a:r>
          </a:p>
          <a:p>
            <a:r>
              <a:rPr lang="ru-RU" dirty="0" smtClean="0"/>
              <a:t> расширять предметно-развивающую среду;</a:t>
            </a:r>
          </a:p>
          <a:p>
            <a:r>
              <a:rPr lang="ru-RU" dirty="0" smtClean="0"/>
              <a:t> воспитывать интерес к чтению художественной литературы;</a:t>
            </a:r>
          </a:p>
          <a:p>
            <a:r>
              <a:rPr lang="ru-RU" dirty="0" smtClean="0"/>
              <a:t> воспитывать активную жизненную позицию;</a:t>
            </a:r>
          </a:p>
          <a:p>
            <a:r>
              <a:rPr lang="ru-RU" dirty="0" smtClean="0"/>
              <a:t> расширять словарный запас</a:t>
            </a:r>
            <a:br>
              <a:rPr lang="ru-RU" dirty="0" smtClean="0"/>
            </a:br>
            <a:r>
              <a:rPr lang="ru-RU" dirty="0" smtClean="0"/>
              <a:t> 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8574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2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086724" cy="100013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Участники проекта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29600" cy="3643338"/>
          </a:xfrm>
        </p:spPr>
        <p:txBody>
          <a:bodyPr/>
          <a:lstStyle/>
          <a:p>
            <a:r>
              <a:rPr lang="ru-RU" dirty="0" smtClean="0"/>
              <a:t>Дети подготовительной группы</a:t>
            </a:r>
          </a:p>
          <a:p>
            <a:r>
              <a:rPr lang="ru-RU" dirty="0" smtClean="0"/>
              <a:t>Работники ДОУ</a:t>
            </a:r>
          </a:p>
          <a:p>
            <a:r>
              <a:rPr lang="ru-RU" dirty="0" smtClean="0"/>
              <a:t>Родители 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4390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Интеграция образовательных областей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4357718"/>
          </a:xfrm>
        </p:spPr>
        <p:txBody>
          <a:bodyPr/>
          <a:lstStyle/>
          <a:p>
            <a:r>
              <a:rPr lang="ru-RU" dirty="0" smtClean="0"/>
              <a:t>Познавательное развитие</a:t>
            </a:r>
          </a:p>
          <a:p>
            <a:r>
              <a:rPr lang="ru-RU" dirty="0" smtClean="0"/>
              <a:t>Социально-коммуникативное развитие</a:t>
            </a:r>
          </a:p>
          <a:p>
            <a:r>
              <a:rPr lang="ru-RU" dirty="0" smtClean="0"/>
              <a:t>Речевое развитие</a:t>
            </a:r>
          </a:p>
          <a:p>
            <a:r>
              <a:rPr lang="ru-RU" dirty="0" smtClean="0"/>
              <a:t>Художественно-эстетическое развитие</a:t>
            </a:r>
          </a:p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/>
          <a:lstStyle/>
          <a:p>
            <a:pPr algn="ctr"/>
            <a:r>
              <a:rPr lang="ru-RU" b="1" dirty="0" smtClean="0"/>
              <a:t>Формы работы с детьми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6766" cy="4929222"/>
          </a:xfrm>
        </p:spPr>
        <p:txBody>
          <a:bodyPr/>
          <a:lstStyle/>
          <a:p>
            <a:r>
              <a:rPr lang="ru-RU" dirty="0" smtClean="0"/>
              <a:t>Целевые прогулки</a:t>
            </a:r>
          </a:p>
          <a:p>
            <a:r>
              <a:rPr lang="ru-RU" dirty="0" smtClean="0"/>
              <a:t>Экскурсии</a:t>
            </a:r>
          </a:p>
          <a:p>
            <a:r>
              <a:rPr lang="ru-RU" dirty="0" smtClean="0"/>
              <a:t>Непосредственно-образовательная деятельность</a:t>
            </a:r>
          </a:p>
          <a:p>
            <a:r>
              <a:rPr lang="ru-RU" dirty="0" smtClean="0"/>
              <a:t>Беседы</a:t>
            </a:r>
          </a:p>
          <a:p>
            <a:r>
              <a:rPr lang="ru-RU" dirty="0" smtClean="0"/>
              <a:t>Чтение художественной литературы</a:t>
            </a:r>
          </a:p>
          <a:p>
            <a:r>
              <a:rPr lang="ru-RU" dirty="0" smtClean="0"/>
              <a:t>Игры (дидактические, сюжетно-ролевые, настольные, хороводные, подвижные)</a:t>
            </a:r>
          </a:p>
          <a:p>
            <a:r>
              <a:rPr lang="ru-RU" dirty="0" smtClean="0"/>
              <a:t>Рассматривание иллюстраций, картин, альбомов</a:t>
            </a:r>
          </a:p>
          <a:p>
            <a:r>
              <a:rPr lang="ru-RU" dirty="0" smtClean="0"/>
              <a:t>Подготовка тематических выставок</a:t>
            </a:r>
          </a:p>
          <a:p>
            <a:r>
              <a:rPr lang="ru-RU" dirty="0" smtClean="0"/>
              <a:t>Участие в праздниках и развлечениях</a:t>
            </a:r>
          </a:p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7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Формы работы с родителями: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Родительское собрание</a:t>
            </a:r>
          </a:p>
          <a:p>
            <a:r>
              <a:rPr lang="ru-RU" dirty="0" smtClean="0"/>
              <a:t>Консультации</a:t>
            </a:r>
          </a:p>
          <a:p>
            <a:r>
              <a:rPr lang="ru-RU" dirty="0" smtClean="0"/>
              <a:t>Беседы</a:t>
            </a:r>
          </a:p>
          <a:p>
            <a:r>
              <a:rPr lang="ru-RU" dirty="0" smtClean="0"/>
              <a:t>Подготовка тематических выставок</a:t>
            </a:r>
          </a:p>
          <a:p>
            <a:r>
              <a:rPr lang="ru-RU" dirty="0" smtClean="0"/>
              <a:t>Участие в праздниках</a:t>
            </a:r>
            <a:endParaRPr lang="ru-RU" dirty="0"/>
          </a:p>
        </p:txBody>
      </p:sp>
    </p:spTree>
  </p:cSld>
  <p:clrMapOvr>
    <a:masterClrMapping/>
  </p:clrMapOvr>
  <p:transition spd="med" advClick="0" advTm="4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4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5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6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7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2610</TotalTime>
  <Words>561</Words>
  <Application>Microsoft Office PowerPoint</Application>
  <PresentationFormat>Экран (4:3)</PresentationFormat>
  <Paragraphs>87</Paragraphs>
  <Slides>17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Проект по  патриотическому воспитанию «С чего начинается Родина?»</vt:lpstr>
      <vt:lpstr>Слайд 2</vt:lpstr>
      <vt:lpstr>Цель проекта: </vt:lpstr>
      <vt:lpstr>Тип проекта:</vt:lpstr>
      <vt:lpstr>Задачи проекта:</vt:lpstr>
      <vt:lpstr>Участники проекта:</vt:lpstr>
      <vt:lpstr>Интеграция образовательных областей</vt:lpstr>
      <vt:lpstr>Формы работы с детьми:</vt:lpstr>
      <vt:lpstr>Формы работы с родителями:</vt:lpstr>
      <vt:lpstr>Организация предметно- развивающей среды:</vt:lpstr>
      <vt:lpstr>Система педагогического взаимодействия:</vt:lpstr>
      <vt:lpstr>Предполагаемый результат:</vt:lpstr>
      <vt:lpstr>Этапы работы над проектом:</vt:lpstr>
      <vt:lpstr>Папа, мама, я - веселая семья</vt:lpstr>
      <vt:lpstr>Знакомство с обычаями России</vt:lpstr>
      <vt:lpstr>выставки</vt:lpstr>
      <vt:lpstr>Уголок патриотического воспитания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 патриотическому воспитанию</dc:title>
  <dc:creator>Эксперт</dc:creator>
  <cp:lastModifiedBy>Эксперт</cp:lastModifiedBy>
  <cp:revision>256</cp:revision>
  <dcterms:created xsi:type="dcterms:W3CDTF">2017-02-08T11:30:28Z</dcterms:created>
  <dcterms:modified xsi:type="dcterms:W3CDTF">2021-05-27T14:42:39Z</dcterms:modified>
</cp:coreProperties>
</file>