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0" r:id="rId5"/>
    <p:sldId id="262" r:id="rId6"/>
    <p:sldId id="261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Итоговый тест</a:t>
            </a:r>
            <a:br>
              <a:rPr lang="ru-RU" dirty="0" smtClean="0"/>
            </a:br>
            <a:r>
              <a:rPr lang="ru-RU" dirty="0" smtClean="0"/>
              <a:t>изобразительное искусство 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9) Изображение человека на картине называется: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714620"/>
            <a:ext cx="8043890" cy="3500462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натюрморт;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рисунок;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портрет.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457200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10) Что </a:t>
            </a:r>
            <a:r>
              <a:rPr lang="ru-RU" sz="4400" b="1" dirty="0" smtClean="0"/>
              <a:t>из перечисленного </a:t>
            </a:r>
            <a:r>
              <a:rPr lang="ru-RU" sz="4400" b="1" dirty="0" smtClean="0"/>
              <a:t>НЕ </a:t>
            </a:r>
            <a:r>
              <a:rPr lang="ru-RU" sz="4400" b="1" dirty="0" smtClean="0"/>
              <a:t>является музеем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714620"/>
            <a:ext cx="8043890" cy="3500462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Третьяковская галерея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Цирк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Эрмитаж.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1. Выбери цвета радуги.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В)</a:t>
            </a:r>
            <a:r>
              <a:rPr lang="ru-RU" dirty="0" smtClean="0"/>
              <a:t>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357298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357298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357298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357298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1357298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357298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1357298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2714620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2714620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2714620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2714620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2714620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14810" y="2714620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6314" y="2714620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4143380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4143380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00298" y="4143380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4143380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643306" y="4143380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4143380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86314" y="4143380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11288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2. Выбери материалы, которыми работает художник: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429156"/>
          </a:xfrm>
        </p:spPr>
        <p:txBody>
          <a:bodyPr/>
          <a:lstStyle/>
          <a:p>
            <a:r>
              <a:rPr lang="ru-RU" sz="4800" dirty="0" smtClean="0"/>
              <a:t>А) глина, гранит, гипс;</a:t>
            </a:r>
          </a:p>
          <a:p>
            <a:r>
              <a:rPr lang="ru-RU" sz="4800" b="1" dirty="0" smtClean="0">
                <a:solidFill>
                  <a:srgbClr val="FF0000"/>
                </a:solidFill>
              </a:rPr>
              <a:t>Б) краски, карандаши, мелки;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4800" dirty="0" smtClean="0"/>
              <a:t>В) ткань, нитки, игла.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715404" cy="11430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3. Какой цвет является холодным?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А)</a:t>
            </a:r>
          </a:p>
          <a:p>
            <a:endParaRPr lang="ru-RU" dirty="0" smtClean="0"/>
          </a:p>
          <a:p>
            <a:r>
              <a:rPr lang="ru-RU" dirty="0" smtClean="0"/>
              <a:t>Б)</a:t>
            </a:r>
          </a:p>
          <a:p>
            <a:endParaRPr lang="ru-RU" dirty="0" smtClean="0"/>
          </a:p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557210" cy="8429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357430"/>
            <a:ext cx="557210" cy="842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286124"/>
            <a:ext cx="557210" cy="8429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4</a:t>
            </a:r>
            <a:r>
              <a:rPr lang="ru-RU" sz="4400" b="1" dirty="0" smtClean="0"/>
              <a:t>. </a:t>
            </a:r>
            <a:r>
              <a:rPr lang="ru-RU" sz="4400" b="1" dirty="0" smtClean="0"/>
              <a:t>Какой цвет является тёплым?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Б)</a:t>
            </a:r>
          </a:p>
          <a:p>
            <a:endParaRPr lang="ru-RU" dirty="0" smtClean="0"/>
          </a:p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714380" cy="9286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357430"/>
            <a:ext cx="714380" cy="928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429000"/>
            <a:ext cx="714380" cy="92869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5</a:t>
            </a:r>
            <a:r>
              <a:rPr lang="ru-RU" sz="4400" b="1" dirty="0" smtClean="0"/>
              <a:t>. </a:t>
            </a:r>
            <a:r>
              <a:rPr lang="ru-RU" sz="4400" b="1" dirty="0" smtClean="0"/>
              <a:t>Что такое цветовой круг?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А) расположение цветов по порядку;</a:t>
            </a:r>
          </a:p>
          <a:p>
            <a:r>
              <a:rPr lang="ru-RU" sz="4400" dirty="0" smtClean="0"/>
              <a:t>Б) размещение кисточек;</a:t>
            </a:r>
          </a:p>
          <a:p>
            <a:r>
              <a:rPr lang="ru-RU" sz="4400" dirty="0" smtClean="0"/>
              <a:t>В) смешение красок.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272573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6) Какое </a:t>
            </a:r>
            <a:r>
              <a:rPr lang="ru-RU" sz="4900" b="1" dirty="0" smtClean="0"/>
              <a:t>из перечисленных понятий </a:t>
            </a:r>
            <a:r>
              <a:rPr lang="ru-RU" sz="4900" b="1" dirty="0" smtClean="0"/>
              <a:t>НЕ </a:t>
            </a:r>
            <a:r>
              <a:rPr lang="ru-RU" sz="4900" b="1" dirty="0" smtClean="0"/>
              <a:t>обозначает вид изобразительного искусства?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500306"/>
            <a:ext cx="8043890" cy="3714776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живопись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скульптура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) кино.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351155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7) Нарисованный </a:t>
            </a:r>
            <a:r>
              <a:rPr lang="ru-RU" sz="4900" b="1" dirty="0" smtClean="0"/>
              <a:t>или сделанный мир вокруг героев спектакля на сцене, созданный </a:t>
            </a:r>
            <a:r>
              <a:rPr lang="ru-RU" sz="4900" b="1" dirty="0" smtClean="0"/>
              <a:t>художником, называется: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3143248"/>
            <a:ext cx="8043890" cy="3071834"/>
          </a:xfrm>
        </p:spPr>
        <p:txBody>
          <a:bodyPr/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А) </a:t>
            </a:r>
            <a:r>
              <a:rPr lang="ru-RU" sz="4400" b="1" dirty="0" smtClean="0">
                <a:solidFill>
                  <a:srgbClr val="FF0000"/>
                </a:solidFill>
              </a:rPr>
              <a:t>декорация;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dirty="0" smtClean="0"/>
              <a:t>Б) </a:t>
            </a:r>
            <a:r>
              <a:rPr lang="ru-RU" sz="4400" dirty="0" smtClean="0"/>
              <a:t>пейзаж;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сценарий.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1. Выбери цвета радуги.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А)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Б)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В)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357290" y="1357298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1357298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00298" y="1357298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1357298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1357298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1357298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786314" y="1357298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2714620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928794" y="2714620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500298" y="2714620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3071802" y="2714620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2714620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214810" y="2714620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786314" y="2714620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357290" y="4143380"/>
            <a:ext cx="55721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4143380"/>
            <a:ext cx="557210" cy="71438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2500298" y="4143380"/>
            <a:ext cx="557210" cy="71438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71802" y="4143380"/>
            <a:ext cx="557210" cy="7143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3643306" y="4143380"/>
            <a:ext cx="557210" cy="7143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4214810" y="4143380"/>
            <a:ext cx="557210" cy="71438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4786314" y="4143380"/>
            <a:ext cx="557210" cy="71438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457200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8) Как </a:t>
            </a:r>
            <a:r>
              <a:rPr lang="ru-RU" sz="4400" b="1" dirty="0" smtClean="0"/>
              <a:t>называется театральная реклама, которую обычно наклеивают на рекламных щитах и тумбах?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3214686"/>
            <a:ext cx="8043890" cy="3000396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рисунок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плакат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) афиша.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457200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9) Изображение человека на картине называется: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714620"/>
            <a:ext cx="8043890" cy="3500462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натюрморт;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рисунок;</a:t>
            </a:r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В</a:t>
            </a:r>
            <a:r>
              <a:rPr lang="ru-RU" sz="4400" b="1" dirty="0" smtClean="0">
                <a:solidFill>
                  <a:srgbClr val="FF0000"/>
                </a:solidFill>
              </a:rPr>
              <a:t>) портрет.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186766" cy="4572008"/>
          </a:xfrm>
        </p:spPr>
        <p:txBody>
          <a:bodyPr>
            <a:normAutofit/>
          </a:bodyPr>
          <a:lstStyle/>
          <a:p>
            <a:r>
              <a:rPr lang="ru-RU" sz="4400" b="1" dirty="0" smtClean="0"/>
              <a:t>10) Что </a:t>
            </a:r>
            <a:r>
              <a:rPr lang="ru-RU" sz="4400" b="1" dirty="0" smtClean="0"/>
              <a:t>из перечисленного </a:t>
            </a:r>
            <a:r>
              <a:rPr lang="ru-RU" sz="4400" b="1" dirty="0" smtClean="0"/>
              <a:t>НЕ </a:t>
            </a:r>
            <a:r>
              <a:rPr lang="ru-RU" sz="4400" b="1" dirty="0" smtClean="0"/>
              <a:t>является музеем 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714620"/>
            <a:ext cx="8043890" cy="3500462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Третьяковская галерея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b="1" dirty="0" smtClean="0">
                <a:solidFill>
                  <a:srgbClr val="FF0000"/>
                </a:solidFill>
              </a:rPr>
              <a:t>Б) </a:t>
            </a:r>
            <a:r>
              <a:rPr lang="ru-RU" sz="4400" b="1" dirty="0" smtClean="0">
                <a:solidFill>
                  <a:srgbClr val="FF0000"/>
                </a:solidFill>
              </a:rPr>
              <a:t>Цирк</a:t>
            </a:r>
            <a:r>
              <a:rPr lang="ru-RU" sz="4400" b="1" dirty="0" smtClean="0">
                <a:solidFill>
                  <a:srgbClr val="FF0000"/>
                </a:solidFill>
              </a:rPr>
              <a:t>;</a:t>
            </a:r>
            <a:endParaRPr lang="ru-RU" sz="4400" b="1" dirty="0" smtClean="0">
              <a:solidFill>
                <a:srgbClr val="FF0000"/>
              </a:solidFill>
            </a:endParaRPr>
          </a:p>
          <a:p>
            <a:r>
              <a:rPr lang="ru-RU" sz="4400" dirty="0" smtClean="0"/>
              <a:t>В</a:t>
            </a:r>
            <a:r>
              <a:rPr lang="ru-RU" sz="4400" dirty="0" smtClean="0"/>
              <a:t>) Эрмитаж.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5400" dirty="0" smtClean="0"/>
              <a:t>10-9 баллов </a:t>
            </a:r>
            <a:r>
              <a:rPr lang="ru-RU" sz="5400" b="1" dirty="0" smtClean="0">
                <a:solidFill>
                  <a:srgbClr val="FF0000"/>
                </a:solidFill>
              </a:rPr>
              <a:t>«5»</a:t>
            </a:r>
          </a:p>
          <a:p>
            <a:r>
              <a:rPr lang="ru-RU" sz="5400" dirty="0" smtClean="0"/>
              <a:t>8-7 баллов </a:t>
            </a:r>
            <a:r>
              <a:rPr lang="ru-RU" sz="5400" b="1" dirty="0" smtClean="0">
                <a:solidFill>
                  <a:srgbClr val="FF0000"/>
                </a:solidFill>
              </a:rPr>
              <a:t>«4»</a:t>
            </a:r>
          </a:p>
          <a:p>
            <a:r>
              <a:rPr lang="ru-RU" sz="5400" dirty="0" smtClean="0"/>
              <a:t>6-5 баллов </a:t>
            </a:r>
            <a:r>
              <a:rPr lang="ru-RU" sz="5400" b="1" dirty="0" smtClean="0">
                <a:solidFill>
                  <a:srgbClr val="FF0000"/>
                </a:solidFill>
              </a:rPr>
              <a:t>«3»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В  Б  А  Б  А  В  А  В  В  Б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511288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2. Выбери материалы, которыми работает художник: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429156"/>
          </a:xfrm>
        </p:spPr>
        <p:txBody>
          <a:bodyPr/>
          <a:lstStyle/>
          <a:p>
            <a:r>
              <a:rPr lang="ru-RU" sz="4800" dirty="0" smtClean="0"/>
              <a:t>А) глина, гранит, гипс;</a:t>
            </a:r>
          </a:p>
          <a:p>
            <a:r>
              <a:rPr lang="ru-RU" sz="4800" dirty="0" smtClean="0"/>
              <a:t>Б) краски, карандаши, мелки;</a:t>
            </a:r>
            <a:endParaRPr lang="ru-RU" dirty="0" smtClean="0"/>
          </a:p>
          <a:p>
            <a:r>
              <a:rPr lang="ru-RU" sz="4800" dirty="0" smtClean="0"/>
              <a:t>В) ткань, нитки, игла.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715404" cy="1143000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3. Какой цвет является холодным?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</a:t>
            </a:r>
          </a:p>
          <a:p>
            <a:endParaRPr lang="ru-RU" dirty="0" smtClean="0"/>
          </a:p>
          <a:p>
            <a:r>
              <a:rPr lang="ru-RU" dirty="0" smtClean="0"/>
              <a:t>Б)</a:t>
            </a:r>
          </a:p>
          <a:p>
            <a:endParaRPr lang="ru-RU" dirty="0" smtClean="0"/>
          </a:p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557210" cy="84296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357430"/>
            <a:ext cx="557210" cy="842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286124"/>
            <a:ext cx="557210" cy="84296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b="1" dirty="0" smtClean="0"/>
              <a:t>4</a:t>
            </a:r>
            <a:r>
              <a:rPr lang="ru-RU" sz="4400" b="1" dirty="0" smtClean="0"/>
              <a:t>. </a:t>
            </a:r>
            <a:r>
              <a:rPr lang="ru-RU" sz="4400" b="1" dirty="0" smtClean="0"/>
              <a:t>Какой цвет является тёплым?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А)</a:t>
            </a:r>
          </a:p>
          <a:p>
            <a:endParaRPr lang="ru-RU" dirty="0" smtClean="0"/>
          </a:p>
          <a:p>
            <a:r>
              <a:rPr lang="ru-RU" dirty="0" smtClean="0"/>
              <a:t>Б)</a:t>
            </a:r>
          </a:p>
          <a:p>
            <a:endParaRPr lang="ru-RU" dirty="0" smtClean="0"/>
          </a:p>
          <a:p>
            <a:r>
              <a:rPr lang="ru-RU" dirty="0" smtClean="0"/>
              <a:t>В)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1357298"/>
            <a:ext cx="714380" cy="92869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14480" y="2357430"/>
            <a:ext cx="714380" cy="92869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3429000"/>
            <a:ext cx="714380" cy="92869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5</a:t>
            </a:r>
            <a:r>
              <a:rPr lang="ru-RU" sz="4400" b="1" dirty="0" smtClean="0"/>
              <a:t>. </a:t>
            </a:r>
            <a:r>
              <a:rPr lang="ru-RU" sz="4400" b="1" dirty="0" smtClean="0"/>
              <a:t>Что такое цветовой круг?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4400" dirty="0" smtClean="0"/>
              <a:t>А) расположение цветов по порядку;</a:t>
            </a:r>
          </a:p>
          <a:p>
            <a:r>
              <a:rPr lang="ru-RU" sz="4400" dirty="0" smtClean="0"/>
              <a:t>Б) размещение кисточек;</a:t>
            </a:r>
          </a:p>
          <a:p>
            <a:r>
              <a:rPr lang="ru-RU" sz="4400" dirty="0" smtClean="0"/>
              <a:t>В) смешение красок.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2725734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6) Какое </a:t>
            </a:r>
            <a:r>
              <a:rPr lang="ru-RU" sz="4900" b="1" dirty="0" smtClean="0"/>
              <a:t>из перечисленных понятий </a:t>
            </a:r>
            <a:r>
              <a:rPr lang="ru-RU" sz="4900" b="1" dirty="0" smtClean="0"/>
              <a:t>НЕ </a:t>
            </a:r>
            <a:r>
              <a:rPr lang="ru-RU" sz="4900" b="1" dirty="0" smtClean="0"/>
              <a:t>обозначает вид изобразительного искусства?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2500306"/>
            <a:ext cx="8043890" cy="3714776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живопись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скульптура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кино.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3511552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/>
              <a:t>7) Нарисованный </a:t>
            </a:r>
            <a:r>
              <a:rPr lang="ru-RU" sz="4900" b="1" dirty="0" smtClean="0"/>
              <a:t>или сделанный мир вокруг героев спектакля на сцене, созданный </a:t>
            </a:r>
            <a:r>
              <a:rPr lang="ru-RU" sz="4900" b="1" dirty="0" smtClean="0"/>
              <a:t>художником, называется: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3143248"/>
            <a:ext cx="8043890" cy="3071834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декорация;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пейзаж;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сценарий.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4572008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/>
              <a:t>8) Как </a:t>
            </a:r>
            <a:r>
              <a:rPr lang="ru-RU" sz="4400" b="1" dirty="0" smtClean="0"/>
              <a:t>называется театральная реклама, которую обычно наклеивают на рекламных щитах и тумбах?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42910" y="3214686"/>
            <a:ext cx="8043890" cy="3000396"/>
          </a:xfrm>
        </p:spPr>
        <p:txBody>
          <a:bodyPr/>
          <a:lstStyle/>
          <a:p>
            <a:r>
              <a:rPr lang="ru-RU" sz="4400" dirty="0" smtClean="0"/>
              <a:t>А) </a:t>
            </a:r>
            <a:r>
              <a:rPr lang="ru-RU" sz="4400" dirty="0" smtClean="0"/>
              <a:t>рисунок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 smtClean="0"/>
              <a:t>плакат</a:t>
            </a:r>
            <a:r>
              <a:rPr lang="ru-RU" sz="4400" dirty="0" smtClean="0"/>
              <a:t>;</a:t>
            </a:r>
            <a:endParaRPr lang="ru-RU" sz="4400" dirty="0" smtClean="0"/>
          </a:p>
          <a:p>
            <a:r>
              <a:rPr lang="ru-RU" sz="4400" dirty="0" smtClean="0"/>
              <a:t>В</a:t>
            </a:r>
            <a:r>
              <a:rPr lang="ru-RU" sz="4400" dirty="0" smtClean="0"/>
              <a:t>) афиша.</a:t>
            </a:r>
            <a:endParaRPr lang="ru-RU" sz="4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79</TotalTime>
  <Words>464</Words>
  <Application>Microsoft Office PowerPoint</Application>
  <PresentationFormat>Экран (4:3)</PresentationFormat>
  <Paragraphs>102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Итоговый тест изобразительное искусство 3 класс</vt:lpstr>
      <vt:lpstr>1. Выбери цвета радуги.</vt:lpstr>
      <vt:lpstr>2. Выбери материалы, которыми работает художник:</vt:lpstr>
      <vt:lpstr>3. Какой цвет является холодным?</vt:lpstr>
      <vt:lpstr>4. Какой цвет является тёплым?</vt:lpstr>
      <vt:lpstr>5. Что такое цветовой круг?</vt:lpstr>
      <vt:lpstr>6) Какое из перечисленных понятий НЕ обозначает вид изобразительного искусства? </vt:lpstr>
      <vt:lpstr>7) Нарисованный или сделанный мир вокруг героев спектакля на сцене, созданный художником, называется: </vt:lpstr>
      <vt:lpstr>8) Как называется театральная реклама, которую обычно наклеивают на рекламных щитах и тумбах?    </vt:lpstr>
      <vt:lpstr>9) Изображение человека на картине называется:     </vt:lpstr>
      <vt:lpstr>10) Что из перечисленного НЕ является музеем ?      </vt:lpstr>
      <vt:lpstr>ПРОВЕРКА</vt:lpstr>
      <vt:lpstr>1. Выбери цвета радуги.</vt:lpstr>
      <vt:lpstr>2. Выбери материалы, которыми работает художник:</vt:lpstr>
      <vt:lpstr>3. Какой цвет является холодным?</vt:lpstr>
      <vt:lpstr>4. Какой цвет является тёплым?</vt:lpstr>
      <vt:lpstr>5. Что такое цветовой круг?</vt:lpstr>
      <vt:lpstr>6) Какое из перечисленных понятий НЕ обозначает вид изобразительного искусства? </vt:lpstr>
      <vt:lpstr>7) Нарисованный или сделанный мир вокруг героев спектакля на сцене, созданный художником, называется: </vt:lpstr>
      <vt:lpstr>8) Как называется театральная реклама, которую обычно наклеивают на рекламных щитах и тумбах?    </vt:lpstr>
      <vt:lpstr>9) Изображение человека на картине называется:     </vt:lpstr>
      <vt:lpstr>10) Что из перечисленного НЕ является музеем ?      </vt:lpstr>
      <vt:lpstr>В  Б  А  Б  А  В  А  В  В  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 1 класс</dc:title>
  <dc:creator>Учитель-1</dc:creator>
  <cp:lastModifiedBy>User</cp:lastModifiedBy>
  <cp:revision>11</cp:revision>
  <dcterms:created xsi:type="dcterms:W3CDTF">2021-05-11T23:19:45Z</dcterms:created>
  <dcterms:modified xsi:type="dcterms:W3CDTF">2021-05-17T22:28:43Z</dcterms:modified>
</cp:coreProperties>
</file>