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7" r:id="rId8"/>
    <p:sldId id="263" r:id="rId9"/>
    <p:sldId id="262" r:id="rId10"/>
    <p:sldId id="264" r:id="rId11"/>
    <p:sldId id="265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073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877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6565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835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6937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784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8055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401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197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346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723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24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770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672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134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36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30557-0C9C-41C3-8FF3-9FEBDBED7A9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54790B-0579-45D5-9FD9-5AAA252BF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32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2874" y="572656"/>
            <a:ext cx="9735126" cy="130232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Итоговый тест 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по литературному чтению на родном языке 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3 класс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0139" y="2974109"/>
            <a:ext cx="3261861" cy="3883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80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375" y="160338"/>
            <a:ext cx="11620789" cy="171464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9. Что вытаптывала в поле кобылица из сказки П. Ершова «Конёк-горбунок»?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цветы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луговые травы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В) пшеницу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Г) картофель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989" y="1685697"/>
            <a:ext cx="4276165" cy="5091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87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375" y="160338"/>
            <a:ext cx="11620789" cy="171464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10. О ком писала свои рассказы В.В. Чаплина?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о детях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о стариках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В) о путешественниках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Г) о животных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494" y="1344579"/>
            <a:ext cx="4419601" cy="526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32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575" y="572656"/>
            <a:ext cx="10512425" cy="258292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ПРОВЕРКА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448" y="1584543"/>
            <a:ext cx="4195482" cy="499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30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2874" y="160338"/>
            <a:ext cx="11000508" cy="171464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1. Какое животное </a:t>
            </a:r>
            <a:r>
              <a:rPr lang="ru-RU" sz="4400" b="1" u="sng" dirty="0" smtClean="0">
                <a:solidFill>
                  <a:schemeClr val="tx1"/>
                </a:solidFill>
              </a:rPr>
              <a:t>часто</a:t>
            </a:r>
            <a:r>
              <a:rPr lang="ru-RU" sz="4400" b="1" dirty="0" smtClean="0">
                <a:solidFill>
                  <a:schemeClr val="tx1"/>
                </a:solidFill>
              </a:rPr>
              <a:t> является героем русских народных сказок?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паук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Б) лиса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В) баран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Г) муравей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083" y="1874982"/>
            <a:ext cx="4052047" cy="482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90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2874" y="160338"/>
            <a:ext cx="11000508" cy="1714644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</a:rPr>
              <a:t>2</a:t>
            </a:r>
            <a:r>
              <a:rPr lang="ru-RU" sz="4400" b="1" dirty="0" smtClean="0">
                <a:solidFill>
                  <a:schemeClr val="tx1"/>
                </a:solidFill>
              </a:rPr>
              <a:t>. Выберите имя былинного богатыря.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Александр Сергеевич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Михаил Юрьевич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В) Микула </a:t>
            </a:r>
            <a:r>
              <a:rPr lang="ru-RU" sz="4400" b="1" dirty="0" err="1" smtClean="0">
                <a:solidFill>
                  <a:srgbClr val="FF0000"/>
                </a:solidFill>
              </a:rPr>
              <a:t>Селянинович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r>
              <a:rPr lang="ru-RU" sz="4400" b="1" dirty="0" smtClean="0">
                <a:solidFill>
                  <a:schemeClr val="tx1"/>
                </a:solidFill>
              </a:rPr>
              <a:t>Г) Корней Иванович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423" y="2309149"/>
            <a:ext cx="3820323" cy="454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80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2874" y="160338"/>
            <a:ext cx="11000508" cy="171464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3. Кто из данных авторов НЕ писал рассказы о животных?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Е. </a:t>
            </a:r>
            <a:r>
              <a:rPr lang="ru-RU" sz="4400" b="1" dirty="0" err="1" smtClean="0">
                <a:solidFill>
                  <a:schemeClr val="tx1"/>
                </a:solidFill>
              </a:rPr>
              <a:t>Чарушин</a:t>
            </a:r>
            <a:endParaRPr lang="ru-RU" sz="4400" b="1" dirty="0" smtClean="0">
              <a:solidFill>
                <a:schemeClr val="tx1"/>
              </a:solidFill>
            </a:endParaRPr>
          </a:p>
          <a:p>
            <a:r>
              <a:rPr lang="ru-RU" sz="4400" b="1" dirty="0" smtClean="0">
                <a:solidFill>
                  <a:schemeClr val="tx1"/>
                </a:solidFill>
              </a:rPr>
              <a:t>Б) Б. Житков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В) В. Чаплина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Г) Н. Носов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483" y="1496980"/>
            <a:ext cx="4419600" cy="526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43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375" y="160338"/>
            <a:ext cx="11620789" cy="1714644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</a:rPr>
              <a:t>4</a:t>
            </a:r>
            <a:r>
              <a:rPr lang="ru-RU" sz="4400" b="1" dirty="0" smtClean="0">
                <a:solidFill>
                  <a:schemeClr val="tx1"/>
                </a:solidFill>
              </a:rPr>
              <a:t>. Чем очень известен С.В. Михалков?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Он …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нарисовал картину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Б) написал слова гимна РФ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В) был первым космонавтом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Г) известный путешественник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0420" y="3200400"/>
            <a:ext cx="3011580" cy="358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39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375" y="160338"/>
            <a:ext cx="11620789" cy="171464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5. Кто автор сказки «Золотой ключик или приключения Буратино»?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А.С. Пушкин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Е.И. </a:t>
            </a:r>
            <a:r>
              <a:rPr lang="ru-RU" sz="4400" b="1" dirty="0" err="1" smtClean="0">
                <a:solidFill>
                  <a:schemeClr val="tx1"/>
                </a:solidFill>
              </a:rPr>
              <a:t>Чарушин</a:t>
            </a:r>
            <a:endParaRPr lang="ru-RU" sz="4400" b="1" dirty="0" smtClean="0">
              <a:solidFill>
                <a:schemeClr val="tx1"/>
              </a:solidFill>
            </a:endParaRPr>
          </a:p>
          <a:p>
            <a:r>
              <a:rPr lang="ru-RU" sz="4400" b="1" dirty="0" smtClean="0">
                <a:solidFill>
                  <a:schemeClr val="tx1"/>
                </a:solidFill>
              </a:rPr>
              <a:t>В) Н.Н. Носов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Г) А.Н. Толстой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588" y="1652844"/>
            <a:ext cx="4371517" cy="520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20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375" y="160338"/>
            <a:ext cx="11620789" cy="1714644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</a:rPr>
              <a:t>6</a:t>
            </a:r>
            <a:r>
              <a:rPr lang="ru-RU" sz="4400" b="1" dirty="0" smtClean="0">
                <a:solidFill>
                  <a:schemeClr val="tx1"/>
                </a:solidFill>
              </a:rPr>
              <a:t>. Как звали героиню сказки «Золотой ключик или приключения Буратино»?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Алёнушка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Василиса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В) Мальвина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Г) Настенька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035" y="1652844"/>
            <a:ext cx="4371517" cy="520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22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375" y="160338"/>
            <a:ext cx="11620789" cy="171464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7. О чём писал свои рассказы 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Н. Сладков?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А) о природе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о мореплавателях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В) о древних животных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Г) о летательных аппаратах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8871" y="2651556"/>
            <a:ext cx="3412293" cy="406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47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2874" y="160338"/>
            <a:ext cx="11000508" cy="171464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1. Какое животное </a:t>
            </a:r>
            <a:r>
              <a:rPr lang="ru-RU" sz="4400" b="1" u="sng" dirty="0" smtClean="0">
                <a:solidFill>
                  <a:schemeClr val="tx1"/>
                </a:solidFill>
              </a:rPr>
              <a:t>часто</a:t>
            </a:r>
            <a:r>
              <a:rPr lang="ru-RU" sz="4400" b="1" dirty="0" smtClean="0">
                <a:solidFill>
                  <a:schemeClr val="tx1"/>
                </a:solidFill>
              </a:rPr>
              <a:t> является героем русских народных сказок?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паук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лиса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В) баран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Г) муравей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930" y="1755705"/>
            <a:ext cx="4285130" cy="510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30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375" y="160338"/>
            <a:ext cx="11620789" cy="1714644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</a:rPr>
              <a:t>8</a:t>
            </a:r>
            <a:r>
              <a:rPr lang="ru-RU" sz="4400" b="1" dirty="0" smtClean="0">
                <a:solidFill>
                  <a:schemeClr val="tx1"/>
                </a:solidFill>
              </a:rPr>
              <a:t>. Как звали человека очень высокого роста из стихотворения С. Михалкова?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дядя Петя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дядя Ваня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В) дядя Стёпа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Г) дядя Коля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153" y="1732272"/>
            <a:ext cx="4078942" cy="485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93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375" y="160338"/>
            <a:ext cx="11620789" cy="171464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9. Что вытаптывала в поле кобылица из сказки П. Ершова «Конёк-горбунок»?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цветы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луговые травы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В) пшеницу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Г) картофель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989" y="1685697"/>
            <a:ext cx="4276165" cy="5091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20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375" y="160338"/>
            <a:ext cx="11620789" cy="171464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10. О ком писала свои рассказы В.В. Чаплина?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о детях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о стариках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В) о путешественниках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Г) о животных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494" y="1344579"/>
            <a:ext cx="4419601" cy="526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20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575" y="572656"/>
            <a:ext cx="10512425" cy="258292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7030A0"/>
                </a:solidFill>
              </a:rPr>
              <a:t>Б  В  Г  Б  Г  В  А  В  </a:t>
            </a:r>
            <a:r>
              <a:rPr lang="ru-RU" sz="7200" b="1" dirty="0" err="1" smtClean="0">
                <a:solidFill>
                  <a:srgbClr val="7030A0"/>
                </a:solidFill>
              </a:rPr>
              <a:t>В</a:t>
            </a:r>
            <a:r>
              <a:rPr lang="ru-RU" sz="7200" b="1" dirty="0" smtClean="0">
                <a:solidFill>
                  <a:srgbClr val="7030A0"/>
                </a:solidFill>
              </a:rPr>
              <a:t>  Г</a:t>
            </a:r>
          </a:p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>10 баллов</a:t>
            </a:r>
            <a:r>
              <a:rPr lang="ru-RU" sz="6000" b="1" dirty="0" smtClean="0">
                <a:solidFill>
                  <a:srgbClr val="FF0000"/>
                </a:solidFill>
              </a:rPr>
              <a:t> «5»</a:t>
            </a:r>
          </a:p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>9-8 баллов</a:t>
            </a:r>
            <a:r>
              <a:rPr lang="ru-RU" sz="6000" b="1" dirty="0" smtClean="0">
                <a:solidFill>
                  <a:srgbClr val="FF0000"/>
                </a:solidFill>
              </a:rPr>
              <a:t> «4»</a:t>
            </a:r>
          </a:p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>7-6 баллов </a:t>
            </a:r>
            <a:r>
              <a:rPr lang="ru-RU" sz="6000" b="1" dirty="0" smtClean="0">
                <a:solidFill>
                  <a:srgbClr val="FF0000"/>
                </a:solidFill>
              </a:rPr>
              <a:t>«3»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2301885"/>
            <a:ext cx="3442447" cy="4098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0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2874" y="160338"/>
            <a:ext cx="11000508" cy="1714644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</a:rPr>
              <a:t>2</a:t>
            </a:r>
            <a:r>
              <a:rPr lang="ru-RU" sz="4400" b="1" dirty="0" smtClean="0">
                <a:solidFill>
                  <a:schemeClr val="tx1"/>
                </a:solidFill>
              </a:rPr>
              <a:t>. Выберите имя былинного богатыря.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Александр Сергеевич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Михаил Юрьевич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В) Микула </a:t>
            </a:r>
            <a:r>
              <a:rPr lang="ru-RU" sz="4400" b="1" dirty="0" err="1" smtClean="0">
                <a:solidFill>
                  <a:schemeClr val="tx1"/>
                </a:solidFill>
              </a:rPr>
              <a:t>Селянинович</a:t>
            </a:r>
            <a:endParaRPr lang="ru-RU" sz="4400" b="1" dirty="0" smtClean="0">
              <a:solidFill>
                <a:schemeClr val="tx1"/>
              </a:solidFill>
            </a:endParaRPr>
          </a:p>
          <a:p>
            <a:r>
              <a:rPr lang="ru-RU" sz="4400" b="1" dirty="0" smtClean="0">
                <a:solidFill>
                  <a:schemeClr val="tx1"/>
                </a:solidFill>
              </a:rPr>
              <a:t>Г) Корней Иванович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423" y="2309149"/>
            <a:ext cx="3820323" cy="454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06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2874" y="160338"/>
            <a:ext cx="11000508" cy="171464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3. Кто из данных авторов НЕ писал рассказы о животных?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Е. </a:t>
            </a:r>
            <a:r>
              <a:rPr lang="ru-RU" sz="4400" b="1" dirty="0" err="1" smtClean="0">
                <a:solidFill>
                  <a:schemeClr val="tx1"/>
                </a:solidFill>
              </a:rPr>
              <a:t>Чарушин</a:t>
            </a:r>
            <a:endParaRPr lang="ru-RU" sz="4400" b="1" dirty="0" smtClean="0">
              <a:solidFill>
                <a:schemeClr val="tx1"/>
              </a:solidFill>
            </a:endParaRPr>
          </a:p>
          <a:p>
            <a:r>
              <a:rPr lang="ru-RU" sz="4400" b="1" dirty="0" smtClean="0">
                <a:solidFill>
                  <a:schemeClr val="tx1"/>
                </a:solidFill>
              </a:rPr>
              <a:t>Б) Б. Житков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В) В. Чаплина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Г) Н. Носов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483" y="1496980"/>
            <a:ext cx="4419600" cy="526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99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375" y="160338"/>
            <a:ext cx="11620789" cy="1714644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</a:rPr>
              <a:t>4</a:t>
            </a:r>
            <a:r>
              <a:rPr lang="ru-RU" sz="4400" b="1" dirty="0" smtClean="0">
                <a:solidFill>
                  <a:schemeClr val="tx1"/>
                </a:solidFill>
              </a:rPr>
              <a:t>. Чем очень известен С.В. Михалков?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Он …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нарисовал картину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написал слова гимна РФ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В) был первым космонавтом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Г) известный путешественник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0420" y="3200400"/>
            <a:ext cx="3011580" cy="358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92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375" y="160338"/>
            <a:ext cx="11620789" cy="171464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5. Кто автор сказки «Золотой ключик или приключения Буратино»?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А.С. Пушкин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Е.И. </a:t>
            </a:r>
            <a:r>
              <a:rPr lang="ru-RU" sz="4400" b="1" dirty="0" err="1" smtClean="0">
                <a:solidFill>
                  <a:schemeClr val="tx1"/>
                </a:solidFill>
              </a:rPr>
              <a:t>Чарушин</a:t>
            </a:r>
            <a:endParaRPr lang="ru-RU" sz="4400" b="1" dirty="0" smtClean="0">
              <a:solidFill>
                <a:schemeClr val="tx1"/>
              </a:solidFill>
            </a:endParaRPr>
          </a:p>
          <a:p>
            <a:r>
              <a:rPr lang="ru-RU" sz="4400" b="1" dirty="0" smtClean="0">
                <a:solidFill>
                  <a:schemeClr val="tx1"/>
                </a:solidFill>
              </a:rPr>
              <a:t>В) Н.Н. Носов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Г) А.Н. Толстой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588" y="1652844"/>
            <a:ext cx="4371517" cy="520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1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375" y="160338"/>
            <a:ext cx="11620789" cy="1714644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</a:rPr>
              <a:t>6</a:t>
            </a:r>
            <a:r>
              <a:rPr lang="ru-RU" sz="4400" b="1" dirty="0" smtClean="0">
                <a:solidFill>
                  <a:schemeClr val="tx1"/>
                </a:solidFill>
              </a:rPr>
              <a:t>. Как звали героиню сказки «Золотой ключик или приключения Буратино»?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Алёнушка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Василиса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В) Мальвина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Г) Настенька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035" y="1652844"/>
            <a:ext cx="4371517" cy="520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64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375" y="160338"/>
            <a:ext cx="11620789" cy="171464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7. О чём писал свои рассказы 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Н. Сладков?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о природе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о мореплавателях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В) о древних животных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Г) о летательных аппаратах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8871" y="2651556"/>
            <a:ext cx="3412293" cy="406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14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375" y="160338"/>
            <a:ext cx="11620789" cy="1714644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tx1"/>
                </a:solidFill>
              </a:rPr>
              <a:t>8</a:t>
            </a:r>
            <a:r>
              <a:rPr lang="ru-RU" sz="4400" b="1" dirty="0" smtClean="0">
                <a:solidFill>
                  <a:schemeClr val="tx1"/>
                </a:solidFill>
              </a:rPr>
              <a:t>. Как звали человека очень высокого роста из стихотворения С. Михалкова?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А) дядя Петя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Б) дядя Ваня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В) дядя Стёпа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Г) дядя Коля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AutoShape 4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Наши конкурсы -ПОЛОЖЕНИЕ О проведении городского конкурса детского рисунка  «Картинки из книжки» для обучающихся образовательных учреждений Ленинского  района города Владивостока, приуроченного ко Всемирному Дню писател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В Казахстане стартовал проект &quot;Читающая школа-читающая нация&quot; » КГУ  &quot;Общеобразовательная школа №106&quot;Управления образования города Ал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153" y="1732272"/>
            <a:ext cx="4078942" cy="485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24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38</TotalTime>
  <Words>594</Words>
  <Application>Microsoft Office PowerPoint</Application>
  <PresentationFormat>Широкоэкранный</PresentationFormat>
  <Paragraphs>112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2021-05-20T08:36:25Z</dcterms:created>
  <dcterms:modified xsi:type="dcterms:W3CDTF">2021-05-20T09:14:35Z</dcterms:modified>
</cp:coreProperties>
</file>