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1" r:id="rId9"/>
    <p:sldId id="262" r:id="rId10"/>
    <p:sldId id="269" r:id="rId11"/>
    <p:sldId id="270" r:id="rId12"/>
    <p:sldId id="272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7ED34-E233-4BF9-A668-ABA09F9B57E9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8F950-07E8-4F88-8E10-177E4EF6C0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p=2&amp;text=%D0%A1%D0%B5%D0%BB%D1%8C%D1%81%D0%BA%D0%BE%D1%85%D0%BE%D0%B7%D1%8F%D0%B9%D1%81%D1%82%D0%B2%D0%B5%D0%BD%D0%BD%D1%8B%D0%B5%20%D0%B2%D0%B5%D1%80%D1%82%D0%BE%D0%BB%D1%91%D1%82%D1%8B&amp;fp=2&amp;pos=83&amp;uinfo=ww-1263-wh-705-fw-1038-fh-499-pd-1&amp;rpt=simage&amp;img_url=http://vg-news.ru/sites/default/files/news/201307/%D0%9E%D0%BF%D1%8B%D0%BB%D0%B5%D0%BD%D0%B8%D0%B5%20%D0%BF%D0%BE%D0%BB%D0%B5%D0%B9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A%D0%BE%D1%81%D0%BC%D0%BE%D0%BD%D0%B0%D0%B2%D1%82%20%D0%B2%20%D1%81%D0%BA%D0%B0%D1%84%D0%B0%D0%BD%D0%B4%D1%80%D0%B5%20%D0%BA%D0%B0%D1%80%D1%82%D0%B8%D0%BD%D0%BA%D0%B8&amp;fp=0&amp;pos=26&amp;uinfo=ww-1263-wh-705-fw-1038-fh-499-pd-1&amp;rpt=simage&amp;img_url=http://gorodkirov.ru/pictures/news7/120411-22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088231"/>
          </a:xfrm>
        </p:spPr>
        <p:txBody>
          <a:bodyPr/>
          <a:lstStyle/>
          <a:p>
            <a:r>
              <a:rPr lang="ru-RU" dirty="0" smtClean="0"/>
              <a:t>Тема: « Воздушный транспорт»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888432"/>
          </a:xfrm>
        </p:spPr>
        <p:txBody>
          <a:bodyPr>
            <a:noAutofit/>
          </a:bodyPr>
          <a:lstStyle/>
          <a:p>
            <a:pPr algn="l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условия для развития конструктивной деятельности с использованием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конструктора</a:t>
            </a: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MRT 2-Basic</a:t>
            </a:r>
          </a:p>
          <a:p>
            <a:endPara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Янченкова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И.В. ГБДОУ № 41 Фрунзенского р-на</a:t>
            </a:r>
          </a:p>
          <a:p>
            <a:pPr algn="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работа(установление взаимосвязей)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-просмотр презентации «Воздушный транспорт»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-виртуальная экскурсия в музей « Воздушного транспорта»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-беседа с детьми «Воздушные виды транспорта»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-Чтение художественной литературы Н.Носов « Незнайка и его друзья» ,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М.Пляцковский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 Удивительные приключения кузнечика Кузи»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-просмотр иллюстраций транспортных средств, летающих по воздуху .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-выставка совместных работ с родителями  « Транспортное средство будущего»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-рисование и аппликация  « Обратная сторона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Луы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« Парад воздушных шаров»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-конструирование из деталей различных конструкторов –по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схемам,п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 рисунку, по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модели,из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ниток и бумаги « Воздушный шар»</a:t>
            </a: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-игра «Что? Где? Когда?»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28604"/>
            <a:ext cx="4286280" cy="59383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Выноска-облако 4"/>
          <p:cNvSpPr/>
          <p:nvPr/>
        </p:nvSpPr>
        <p:spPr>
          <a:xfrm>
            <a:off x="500034" y="1928802"/>
            <a:ext cx="3929090" cy="3357586"/>
          </a:xfrm>
          <a:prstGeom prst="cloudCallout">
            <a:avLst>
              <a:gd name="adj1" fmla="val -36333"/>
              <a:gd name="adj2" fmla="val -5978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285992"/>
            <a:ext cx="321471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Какой воздушный транспорт вы знаете ? </a:t>
            </a:r>
          </a:p>
          <a:p>
            <a:pPr algn="ctr"/>
            <a:r>
              <a:rPr lang="ru-RU" dirty="0" smtClean="0"/>
              <a:t>Почему транспорт называется воздушный? </a:t>
            </a:r>
          </a:p>
          <a:p>
            <a:pPr algn="ctr"/>
            <a:r>
              <a:rPr lang="ru-RU" dirty="0" smtClean="0"/>
              <a:t>Для чего нужен воздушный транспорт? </a:t>
            </a:r>
          </a:p>
          <a:p>
            <a:pPr algn="ctr"/>
            <a:r>
              <a:rPr lang="ru-RU" dirty="0" smtClean="0"/>
              <a:t>Кто управляет самолётом? </a:t>
            </a:r>
          </a:p>
          <a:p>
            <a:pPr algn="ctr"/>
            <a:r>
              <a:rPr lang="ru-RU" dirty="0" smtClean="0"/>
              <a:t>Где приземляются самолёты? </a:t>
            </a:r>
          </a:p>
          <a:p>
            <a:pPr algn="ctr"/>
            <a:r>
              <a:rPr lang="ru-RU" dirty="0" smtClean="0"/>
              <a:t>Кто управляет ракетой?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img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564904"/>
            <a:ext cx="5771825" cy="3469580"/>
          </a:xfrm>
        </p:spPr>
      </p:pic>
      <p:sp>
        <p:nvSpPr>
          <p:cNvPr id="6" name="Выноска-облако 5"/>
          <p:cNvSpPr/>
          <p:nvPr/>
        </p:nvSpPr>
        <p:spPr>
          <a:xfrm>
            <a:off x="1547664" y="332656"/>
            <a:ext cx="6048672" cy="1431610"/>
          </a:xfrm>
          <a:prstGeom prst="cloudCallout">
            <a:avLst>
              <a:gd name="adj1" fmla="val -34047"/>
              <a:gd name="adj2" fmla="val -8321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Конструирование </a:t>
            </a:r>
            <a:br>
              <a:rPr lang="ru-RU" sz="2400" dirty="0" smtClean="0"/>
            </a:br>
            <a:r>
              <a:rPr lang="ru-RU" sz="2400" dirty="0" smtClean="0"/>
              <a:t>Вертолет для Бабы Яги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857760"/>
            <a:ext cx="8277716" cy="158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Выноска-облако 3"/>
          <p:cNvSpPr/>
          <p:nvPr/>
        </p:nvSpPr>
        <p:spPr>
          <a:xfrm>
            <a:off x="3059832" y="692696"/>
            <a:ext cx="2643206" cy="1071570"/>
          </a:xfrm>
          <a:prstGeom prst="cloudCallout">
            <a:avLst>
              <a:gd name="adj1" fmla="val -34047"/>
              <a:gd name="adj2" fmla="val -8321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2843808" y="2924944"/>
            <a:ext cx="3000396" cy="1428760"/>
          </a:xfrm>
          <a:prstGeom prst="cloudCallout">
            <a:avLst>
              <a:gd name="adj1" fmla="val -19590"/>
              <a:gd name="adj2" fmla="val -8703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Какой предмет не подходит ко всем остальным? Почему?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071670" y="4572008"/>
            <a:ext cx="357190" cy="500066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714348" y="2143116"/>
            <a:ext cx="3571900" cy="2286016"/>
          </a:xfrm>
          <a:prstGeom prst="cloudCallout">
            <a:avLst>
              <a:gd name="adj1" fmla="val -37013"/>
              <a:gd name="adj2" fmla="val -7341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Сколько нарисовано (целых) самолётов? Вертолётов?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Воздушных шаров?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Дирижаблей?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4038" name="Picture 6" descr="http://www.motto.net.ua/pic/201208/640x960/motto.net.ua-1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28604"/>
            <a:ext cx="3943658" cy="59197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artpostergallery.ru/userdata/image/13/9a/139a733306ca40e2127616e04593fb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28604"/>
            <a:ext cx="5929314" cy="5929314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85720" y="1714488"/>
            <a:ext cx="2500330" cy="4643470"/>
          </a:xfrm>
          <a:prstGeom prst="cloudCallout">
            <a:avLst>
              <a:gd name="adj1" fmla="val -17357"/>
              <a:gd name="adj2" fmla="val -5595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Что находится под ракетой?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Над дирижаблем?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Слева от дирижабля?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Справа от вертолёта?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 реактивным самолётом?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Над аэропланом?</a:t>
            </a:r>
          </a:p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214422"/>
            <a:ext cx="5929354" cy="51419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Выноска-облако 2"/>
          <p:cNvSpPr/>
          <p:nvPr/>
        </p:nvSpPr>
        <p:spPr>
          <a:xfrm>
            <a:off x="2000232" y="428604"/>
            <a:ext cx="5572164" cy="714380"/>
          </a:xfrm>
          <a:prstGeom prst="cloudCallout">
            <a:avLst>
              <a:gd name="adj1" fmla="val -59964"/>
              <a:gd name="adj2" fmla="val 684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Посчитай вертолёты. Один вертолёт, два вертолёта, три 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961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4104456"/>
          </a:xfrm>
        </p:spPr>
        <p:txBody>
          <a:bodyPr>
            <a:normAutofit fontScale="62500" lnSpcReduction="2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Конструкторское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-Построить сиденье для пилота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-Добавить лопасть, шасси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-Добавить особенность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Познавательное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Необычные вертолеты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Интерактивные задания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Творческое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Нарисовать , слепить вертолеты будущего;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конструирование вертолета  из бросового материала;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аэродром с вертолетами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Исследовательское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Отличия вертолета от самолета, разные виды шасси</a:t>
            </a:r>
          </a:p>
          <a:p>
            <a:endParaRPr lang="ru-RU" b="1" u="sng" dirty="0" smtClean="0"/>
          </a:p>
          <a:p>
            <a:endParaRPr lang="ru-RU" dirty="0"/>
          </a:p>
        </p:txBody>
      </p:sp>
      <p:sp>
        <p:nvSpPr>
          <p:cNvPr id="4" name="Выноска-облако 3"/>
          <p:cNvSpPr/>
          <p:nvPr/>
        </p:nvSpPr>
        <p:spPr>
          <a:xfrm>
            <a:off x="683568" y="260648"/>
            <a:ext cx="7848872" cy="1503618"/>
          </a:xfrm>
          <a:prstGeom prst="cloudCallout">
            <a:avLst>
              <a:gd name="adj1" fmla="val -34047"/>
              <a:gd name="adj2" fmla="val -8321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450_babayag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681956"/>
            <a:ext cx="5715000" cy="4362450"/>
          </a:xfrm>
        </p:spPr>
      </p:pic>
      <p:sp>
        <p:nvSpPr>
          <p:cNvPr id="5" name="Выноска-облако 4"/>
          <p:cNvSpPr/>
          <p:nvPr/>
        </p:nvSpPr>
        <p:spPr>
          <a:xfrm>
            <a:off x="467544" y="260648"/>
            <a:ext cx="8352928" cy="1431610"/>
          </a:xfrm>
          <a:prstGeom prst="cloudCallout">
            <a:avLst>
              <a:gd name="adj1" fmla="val -34047"/>
              <a:gd name="adj2" fmla="val -8321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Как называется транспорт Бабы Яги</a:t>
            </a:r>
            <a:r>
              <a:rPr lang="en-US" sz="2400" dirty="0" smtClean="0"/>
              <a:t>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 descr="C:\Users\user\Desktop\воздушный транспорт\Nemesis-Nxt-1920x25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161107"/>
            <a:ext cx="4643470" cy="34826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C:\Users\user\Desktop\воздушный транспорт\take-off-aircraft-1152x20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14290"/>
            <a:ext cx="6223041" cy="3500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214282" y="4572008"/>
            <a:ext cx="3929090" cy="16430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Смело в небе проплывает,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Обгоняя птиц полёт.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Человек им управляет.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Что такое? …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72264" y="214290"/>
            <a:ext cx="2357454" cy="242889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Летит птица-небылица,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Внутри народ сидит, 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Меж собою говорит.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user\Desktop\воздушный транспорт\201212131531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000372"/>
            <a:ext cx="5486400" cy="3657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66" name="Picture 2" descr="C:\Users\user\Desktop\воздушный транспорт\ka-32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14290"/>
            <a:ext cx="5486400" cy="3694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5357818" y="4214818"/>
            <a:ext cx="3500462" cy="20717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Без разгона ввысь взлетает,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Стрекозу напоминает,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Отправляется в полет быстроходный…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714356"/>
            <a:ext cx="2643206" cy="135732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Пассажирские и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транспортные вертолёты.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user\Desktop\воздушный транспорт\0017-034-Vertolj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214554"/>
            <a:ext cx="5915025" cy="4438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5072066" y="214290"/>
            <a:ext cx="3857652" cy="264320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Сельскохозяйственные вертолёты — предназначены для распыления удобрений, а также ядохимикатов для борьбы с вредителями.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3643314"/>
            <a:ext cx="3429024" cy="30003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Поисково-спасательные вертолёты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— предназначены для поиска, спасания и оказания скорой помощи пострадавшим. </a:t>
            </a:r>
          </a:p>
        </p:txBody>
      </p:sp>
      <p:pic>
        <p:nvPicPr>
          <p:cNvPr id="18436" name="Picture 4" descr="http://www.airwar.ru/image/idop/uh/ka26/ka26-6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14290"/>
            <a:ext cx="4688157" cy="33004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 descr="C:\Users\user\Desktop\воздушный транспорт\2803_640x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71" y="285728"/>
            <a:ext cx="8382058" cy="6286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Скругленный прямоугольник 3"/>
          <p:cNvSpPr/>
          <p:nvPr/>
        </p:nvSpPr>
        <p:spPr>
          <a:xfrm>
            <a:off x="5572132" y="5929330"/>
            <a:ext cx="3214710" cy="6429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Военный вертолёт.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214290"/>
            <a:ext cx="3500462" cy="15716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Ни пера, ни крыла,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А быстрее орла,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Только выпустит хвост -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Понесется до звезд.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628" y="214290"/>
            <a:ext cx="3643338" cy="15001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Он не лётчик, не пилот,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Он ведёт не самолёт,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А огромную ракету.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Дети, кто, скажите это?</a:t>
            </a:r>
          </a:p>
        </p:txBody>
      </p:sp>
      <p:pic>
        <p:nvPicPr>
          <p:cNvPr id="15362" name="Picture 2" descr="http://img1.liveinternet.ru/images/attach/c/2/73/263/73263671_skafand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143116"/>
            <a:ext cx="2786082" cy="4179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0" name="Picture 2" descr="C:\Users\user\Desktop\воздушный транспорт\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857364"/>
            <a:ext cx="3143272" cy="4714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2" name="Picture 4" descr="C:\Users\user\Desktop\воздушный транспорт\d28863a76d3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67344" y="1785926"/>
            <a:ext cx="3177489" cy="4762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 descr="C:\Users\user\Desktop\воздушный транспорт\dirigab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571744"/>
            <a:ext cx="7620000" cy="4019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C:\Users\user\Desktop\воздушный транспорт\sl00258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4664"/>
            <a:ext cx="4301661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5000628" y="571480"/>
            <a:ext cx="3786214" cy="17145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Это что там под луной?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Дыня с дом величиной?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В небесах парит корабль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Под названием ... 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5786454"/>
            <a:ext cx="3857652" cy="7858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Пассажирские и грузовые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дирижабли.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000232" y="428604"/>
            <a:ext cx="5072098" cy="928694"/>
          </a:xfrm>
          <a:prstGeom prst="cloudCallout">
            <a:avLst>
              <a:gd name="adj1" fmla="val -59964"/>
              <a:gd name="adj2" fmla="val 684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4"/>
          <p:cNvSpPr txBox="1">
            <a:spLocks/>
          </p:cNvSpPr>
          <p:nvPr/>
        </p:nvSpPr>
        <p:spPr>
          <a:xfrm>
            <a:off x="2214546" y="571480"/>
            <a:ext cx="4643470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ВОЗДУШНЫЙ ШАР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Users\user\Desktop\воздушный транспорт\28384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357298"/>
            <a:ext cx="6238918" cy="46791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кругленный прямоугольник 6"/>
          <p:cNvSpPr/>
          <p:nvPr/>
        </p:nvSpPr>
        <p:spPr>
          <a:xfrm>
            <a:off x="571472" y="5572140"/>
            <a:ext cx="8072494" cy="7858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Воздушный шар — летательный аппарат, в котором для полёта используется нагретый воздух.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406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Тема: « Воздушный транспорт»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 Воздушный транспорт»</dc:title>
  <dc:creator>Ирина</dc:creator>
  <cp:lastModifiedBy>Ирина</cp:lastModifiedBy>
  <cp:revision>40</cp:revision>
  <dcterms:created xsi:type="dcterms:W3CDTF">2020-11-05T18:44:15Z</dcterms:created>
  <dcterms:modified xsi:type="dcterms:W3CDTF">2020-11-06T02:19:33Z</dcterms:modified>
</cp:coreProperties>
</file>