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9" r:id="rId8"/>
    <p:sldId id="263" r:id="rId9"/>
    <p:sldId id="270" r:id="rId10"/>
    <p:sldId id="264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86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3B07DD5-F20B-4638-93A9-BE2B8E0B9693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AE6722-01E6-4FF6-950D-DD35B63438B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268760"/>
            <a:ext cx="7416824" cy="4658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dirty="0">
                <a:latin typeface="Times New Roman"/>
                <a:ea typeface="Times New Roman"/>
                <a:cs typeface="Times New Roman"/>
              </a:rPr>
            </a:br>
            <a:r>
              <a:rPr lang="ru-RU" sz="3200" b="1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200" b="1" dirty="0">
                <a:latin typeface="Times New Roman"/>
                <a:ea typeface="Times New Roman"/>
                <a:cs typeface="Times New Roman"/>
              </a:rPr>
            </a:b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Урок русского языка в 4 классе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99999"/>
                </a:solidFill>
                <a:latin typeface="Times New Roman"/>
                <a:ea typeface="Times New Roman"/>
                <a:cs typeface="Times New Roman"/>
              </a:rPr>
              <a:t>  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999999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Подготовила: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учитель начальных классов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Захарова Любовь Вячеславовна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2021 г.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  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6754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63888" y="1916832"/>
            <a:ext cx="16324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согну[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782668"/>
            <a:ext cx="1738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согнуться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50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332656"/>
            <a:ext cx="72008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 правильно  словосочетания, заменяя звуки буквами.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ыделите орфограмму.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Уехали купа[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на улице, держа[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на воде,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переворачива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с боку на бок,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уволи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с работы,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отворачива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от чашки, верну[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из дальней поездки.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2924944"/>
            <a:ext cx="4464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Уехали купаться, 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езвиться  на улице,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держаться на воде, 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ереворачиваться  с боку на бок, 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волиться с работы, 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творачиваться от чашки, 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ернуться из дальней поездки.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23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podi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00" b="90000" l="1100" r="90000">
                        <a14:backgroundMark x1="23300" y1="60667" x2="23300" y2="60667"/>
                        <a14:backgroundMark x1="25400" y1="59167" x2="25400" y2="59167"/>
                        <a14:backgroundMark x1="27000" y1="62167" x2="27000" y2="62167"/>
                        <a14:backgroundMark x1="26700" y1="66000" x2="26700" y2="66000"/>
                        <a14:backgroundMark x1="23900" y1="70667" x2="23900" y2="70667"/>
                        <a14:backgroundMark x1="21600" y1="74000" x2="21600" y2="74000"/>
                        <a14:backgroundMark x1="27700" y1="75000" x2="27700" y2="7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570812" cy="454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267744" y="3562573"/>
            <a:ext cx="1224136" cy="115212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072930" y="2996952"/>
            <a:ext cx="1512168" cy="137403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6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315701" y="3780655"/>
            <a:ext cx="936104" cy="93404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5413" y="1326275"/>
            <a:ext cx="16872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понятно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1680" y="2222582"/>
            <a:ext cx="2031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небольшие затруднения, но сейчас  всё понятно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0152" y="2489120"/>
            <a:ext cx="16872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ещё поработать над темой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Девиз урока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spcAft>
                <a:spcPts val="0"/>
              </a:spcAft>
              <a:buNone/>
            </a:pPr>
            <a:endParaRPr lang="ru-RU" i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82296" indent="0" algn="ctr">
              <a:spcAft>
                <a:spcPts val="0"/>
              </a:spcAft>
              <a:buNone/>
            </a:pP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Мы 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умеем думать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</a:t>
            </a:r>
            <a:endParaRPr lang="ru-RU" sz="2800" dirty="0">
              <a:latin typeface="Calibri"/>
              <a:ea typeface="Times New Roman"/>
              <a:cs typeface="Times New Roman"/>
            </a:endParaRPr>
          </a:p>
          <a:p>
            <a:pPr marL="82296" indent="0" algn="ctr">
              <a:buNone/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Мы 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умеем рассуждать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latin typeface="Calibri"/>
              <a:ea typeface="Times New Roman"/>
              <a:cs typeface="Times New Roman"/>
            </a:endParaRPr>
          </a:p>
          <a:p>
            <a:pPr marL="82296" indent="0" algn="ctr">
              <a:buNone/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Всё, что нужно для работы,</a:t>
            </a:r>
            <a:endParaRPr lang="ru-RU" sz="2800" dirty="0">
              <a:latin typeface="Calibri"/>
              <a:ea typeface="Times New Roman"/>
              <a:cs typeface="Times New Roman"/>
            </a:endParaRPr>
          </a:p>
          <a:p>
            <a:pPr marL="82296" indent="0" algn="ctr">
              <a:buNone/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Будем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смело 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выполнять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latin typeface="Calibri"/>
              <a:ea typeface="Times New Roman"/>
              <a:cs typeface="Times New Roman"/>
            </a:endParaRPr>
          </a:p>
          <a:p>
            <a:pPr marL="82296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2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791" y="2150462"/>
            <a:ext cx="3208758" cy="24065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31640" y="836712"/>
            <a:ext cx="230425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обозначает глагол как часть речи?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2090780"/>
            <a:ext cx="230425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какие вопросы отвечает глагол?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0639" y="3528975"/>
            <a:ext cx="230425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изменяются глаголы?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3162" y="4797152"/>
            <a:ext cx="230425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изменяются глаголы в настоящем и будущем времени?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68144" y="713600"/>
            <a:ext cx="230425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членом предложения обычно бывает глагол?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539" y="2204864"/>
            <a:ext cx="230425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пишется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глаголами?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30068" y="3528975"/>
            <a:ext cx="230425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называют неопределенной формой глагола 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84168" y="4797152"/>
            <a:ext cx="230425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неопределенная форма глагола имеет такое название ?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1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191683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обуть-обуться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причесать-причесаться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покрасить-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покраситься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54868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Возвратные глаголы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5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2348880"/>
            <a:ext cx="5814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обуться -обуть себя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причесаться -причесать …</a:t>
            </a: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покраситься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покрасить…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ADMIN\Desktop\slide_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8" t="43774" r="27750" b="45282"/>
          <a:stretch/>
        </p:blipFill>
        <p:spPr bwMode="auto">
          <a:xfrm>
            <a:off x="2267744" y="980728"/>
            <a:ext cx="4746367" cy="91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86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513547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акие значения могут иметь возвратные глаголы?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157667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ействие субъекта направлено на себя: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умываться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одеваться, обуваться 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1111" y="2420888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заимные действия, направленные друг на друга 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встречаться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обниматься 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4797152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ризнак, характеризующий свойства субъекта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ткань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мнется, собака кусается, кошка царапается 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381372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остояние субъекта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дивляться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радоваться, сердиться 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38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008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8224" y="274638"/>
            <a:ext cx="2345464" cy="10661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980728"/>
            <a:ext cx="7200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Замените словосочетания одним словом, запишите. Выделите в глаголах  возвратных суффикс, подчеркните мягкий знак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Допустить ошибку 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снять обувь 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настойчиво спрашивать о чем-либо 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приходить в негодование;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приветствовать кого-либо при встрече 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испытывать волнение, тревогу 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00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44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243</TotalTime>
  <Words>291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Презентация PowerPoint</vt:lpstr>
      <vt:lpstr>Девиз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2021-03-28T14:08:34Z</dcterms:created>
  <dcterms:modified xsi:type="dcterms:W3CDTF">2021-05-27T17:13:51Z</dcterms:modified>
</cp:coreProperties>
</file>