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850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049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1296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121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93526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2511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7056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105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499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82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795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821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181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976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670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824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689FD-607E-4B47-9501-BB78588176E7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D6494A2-C238-4AB4-B52B-4BE6106EA0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319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4417" y="2325889"/>
            <a:ext cx="89347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0" dirty="0" smtClean="0">
                <a:solidFill>
                  <a:srgbClr val="000000"/>
                </a:solidFill>
                <a:effectLst/>
                <a:latin typeface="-apple-system"/>
              </a:rPr>
              <a:t>Принципы и содержание профессионального междисциплинарного взаимодействия специалистов в специальном и инклюзивном образовании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376200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0562" y="1318989"/>
            <a:ext cx="945789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</a:t>
            </a:r>
            <a:r>
              <a:rPr lang="ru-RU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сновные принципы командной работы:</a:t>
            </a:r>
          </a:p>
          <a:p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Признание инклюзии как единой психолого-педагогической идеологии и стратегии;</a:t>
            </a:r>
          </a:p>
          <a:p>
            <a:pPr lvl="0">
              <a:buSzPts val="1000"/>
              <a:tabLst>
                <a:tab pos="457200" algn="l"/>
              </a:tabLs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Интерес специалиста к смежным дисциплинам, готовность к универсализации и новаторству, овладению новыми знаниями;</a:t>
            </a:r>
          </a:p>
          <a:p>
            <a:pPr lvl="0">
              <a:buSzPts val="1000"/>
              <a:tabLst>
                <a:tab pos="457200" algn="l"/>
              </a:tabLs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Уважение ко всем членам команды, взаимопонимание, искренность, готовность к взаимопомощи;</a:t>
            </a:r>
          </a:p>
          <a:p>
            <a:pPr lvl="0">
              <a:buSzPts val="1000"/>
              <a:tabLst>
                <a:tab pos="457200" algn="l"/>
              </a:tabLs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Равноправное участие всех членов команды в образовательном процессе, ответственность за результаты общей работы;</a:t>
            </a:r>
          </a:p>
          <a:p>
            <a:pPr lvl="0">
              <a:buSzPts val="1000"/>
              <a:tabLst>
                <a:tab pos="457200" algn="l"/>
              </a:tabLs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Чёткое распределение ролей членов команды, соблюдение приоритетности их участия в решении конкретных педагогических задач.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801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8423" y="1582341"/>
            <a:ext cx="1011299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П</a:t>
            </a:r>
            <a:r>
              <a:rPr lang="ru-RU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араметры эффективности междисциплинарного взаимодействия:</a:t>
            </a:r>
          </a:p>
          <a:p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Учет особенностей и уровня развития ребенка, его ресурсных возможностей;</a:t>
            </a:r>
          </a:p>
          <a:p>
            <a:pPr lvl="0">
              <a:buSzPts val="1000"/>
              <a:tabLst>
                <a:tab pos="457200" algn="l"/>
              </a:tabLs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Приоритетность задач адаптации и социализации;</a:t>
            </a:r>
          </a:p>
          <a:p>
            <a:pPr lvl="0">
              <a:buSzPts val="1000"/>
              <a:tabLst>
                <a:tab pos="457200" algn="l"/>
              </a:tabLs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Учет межличностных отношений между субъектами инклюзивной среды;</a:t>
            </a:r>
          </a:p>
          <a:p>
            <a:pPr lvl="0">
              <a:buSzPts val="1000"/>
              <a:tabLst>
                <a:tab pos="457200" algn="l"/>
              </a:tabLs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Адекватная последовательность «подключения» к работе с ребенком </a:t>
            </a:r>
            <a:r>
              <a:rPr lang="ru-RU" i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«нужного специалиста в нужный момент»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;</a:t>
            </a:r>
          </a:p>
          <a:p>
            <a:pPr lvl="0">
              <a:buSzPts val="1000"/>
              <a:tabLst>
                <a:tab pos="457200" algn="l"/>
              </a:tabLst>
            </a:pPr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Участие родителей в социализации и образовательной адаптации ребенка, их партнерское взаимодействие со специалистами.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781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1946" y="1637437"/>
            <a:ext cx="1064525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Основные аспекты междисциплинарного сопровождения и условия их эффективного решения:</a:t>
            </a:r>
          </a:p>
          <a:p>
            <a:pPr algn="ctr"/>
            <a:endParaRPr lang="ru-RU" b="1" dirty="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endParaRPr lang="ru-RU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Создание единой инклюзивной образовательной траектории – от детского сада до школы.</a:t>
            </a:r>
            <a:r>
              <a:rPr lang="ru-RU" dirty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/>
              <a:t>-</a:t>
            </a:r>
            <a:r>
              <a:rPr lang="ru-RU" dirty="0" smtClean="0"/>
              <a:t>Последовательное </a:t>
            </a:r>
            <a:r>
              <a:rPr lang="ru-RU" dirty="0"/>
              <a:t>«погружение» образовательного учреждения в формирование инклюзивного </a:t>
            </a:r>
            <a:r>
              <a:rPr lang="ru-RU" dirty="0" smtClean="0"/>
              <a:t>пространства.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-Содержание </a:t>
            </a:r>
            <a:r>
              <a:rPr lang="ru-RU" dirty="0"/>
              <a:t>процесса инклюзивного образования</a:t>
            </a:r>
          </a:p>
          <a:p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38515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</TotalTime>
  <Words>166</Words>
  <Application>Microsoft Office PowerPoint</Application>
  <PresentationFormat>Широкоэкранный</PresentationFormat>
  <Paragraphs>33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-apple-system</vt:lpstr>
      <vt:lpstr>Arial</vt:lpstr>
      <vt:lpstr>Century Gothic</vt:lpstr>
      <vt:lpstr>Symbol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Toshiba</dc:creator>
  <cp:lastModifiedBy>Toshiba</cp:lastModifiedBy>
  <cp:revision>1</cp:revision>
  <dcterms:created xsi:type="dcterms:W3CDTF">2021-04-07T06:09:49Z</dcterms:created>
  <dcterms:modified xsi:type="dcterms:W3CDTF">2021-04-07T06:16:03Z</dcterms:modified>
</cp:coreProperties>
</file>