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70" r:id="rId6"/>
    <p:sldId id="272" r:id="rId7"/>
    <p:sldId id="273" r:id="rId8"/>
    <p:sldId id="266" r:id="rId9"/>
    <p:sldId id="267" r:id="rId10"/>
    <p:sldId id="269" r:id="rId11"/>
    <p:sldId id="268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F24095-FD19-450E-9615-5DDDAAD647B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EBCBF1-35C5-4B32-8FD6-FB2C9BE51E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User\Desktop\52297716106408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Блокдда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2 июн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62"/>
            <a:ext cx="9131369" cy="68446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1905506"/>
            <a:ext cx="7358114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500" b="1" dirty="0" smtClean="0">
                <a:solidFill>
                  <a:srgbClr val="C00000"/>
                </a:solidFill>
              </a:rPr>
              <a:t>Блокада</a:t>
            </a:r>
            <a:endParaRPr lang="ru-RU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трон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28604"/>
            <a:ext cx="8215370" cy="5612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лют.jpg"/>
          <p:cNvPicPr>
            <a:picLocks noChangeAspect="1"/>
          </p:cNvPicPr>
          <p:nvPr/>
        </p:nvPicPr>
        <p:blipFill rotWithShape="1">
          <a:blip r:embed="rId2"/>
          <a:srcRect b="4074"/>
          <a:stretch/>
        </p:blipFill>
        <p:spPr>
          <a:xfrm>
            <a:off x="444028" y="857232"/>
            <a:ext cx="8057062" cy="4933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ч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452" y="275676"/>
            <a:ext cx="5591754" cy="5939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яч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85728"/>
            <a:ext cx="7000924" cy="571504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85720" y="2714620"/>
            <a:ext cx="3929090" cy="4143380"/>
          </a:xfrm>
        </p:spPr>
        <p:txBody>
          <a:bodyPr>
            <a:normAutofit fontScale="92500"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Лето.</a:t>
            </a:r>
          </a:p>
          <a:p>
            <a:r>
              <a:rPr lang="ru-RU" sz="5400" b="1" dirty="0" smtClean="0">
                <a:solidFill>
                  <a:srgbClr val="FFC000"/>
                </a:solidFill>
              </a:rPr>
              <a:t>Тепло.</a:t>
            </a:r>
          </a:p>
          <a:p>
            <a:r>
              <a:rPr lang="ru-RU" sz="5400" b="1" dirty="0" smtClean="0">
                <a:solidFill>
                  <a:srgbClr val="00B0F0"/>
                </a:solidFill>
              </a:rPr>
              <a:t>Радость.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Июнь 1945…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2" name="52297716106408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ред бо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3" y="428605"/>
            <a:ext cx="8096306" cy="6072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ир за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81" y="307147"/>
            <a:ext cx="7685109" cy="5979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ети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642918"/>
            <a:ext cx="4476760" cy="3357570"/>
          </a:xfrm>
          <a:prstGeom prst="rect">
            <a:avLst/>
          </a:prstGeom>
        </p:spPr>
      </p:pic>
      <p:pic>
        <p:nvPicPr>
          <p:cNvPr id="4" name="Рисунок 3" descr="дет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3357562"/>
            <a:ext cx="4381531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льчи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1643050"/>
            <a:ext cx="3286128" cy="2464596"/>
          </a:xfrm>
          <a:prstGeom prst="rect">
            <a:avLst/>
          </a:prstGeom>
        </p:spPr>
      </p:pic>
      <p:pic>
        <p:nvPicPr>
          <p:cNvPr id="3" name="Рисунок 2" descr="ребё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071942"/>
            <a:ext cx="3199236" cy="2347914"/>
          </a:xfrm>
          <a:prstGeom prst="rect">
            <a:avLst/>
          </a:prstGeom>
        </p:spPr>
      </p:pic>
      <p:pic>
        <p:nvPicPr>
          <p:cNvPr id="4" name="Рисунок 3" descr="мам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57166"/>
            <a:ext cx="3357566" cy="2674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нк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00042"/>
            <a:ext cx="4300521" cy="2959300"/>
          </a:xfrm>
          <a:prstGeom prst="rect">
            <a:avLst/>
          </a:prstGeom>
        </p:spPr>
      </p:pic>
      <p:pic>
        <p:nvPicPr>
          <p:cNvPr id="3" name="Рисунок 2" descr="ворон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3143248"/>
            <a:ext cx="5173122" cy="3552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невн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380" y="1129000"/>
            <a:ext cx="6695239" cy="4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 тан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1366837"/>
            <a:ext cx="8058150" cy="4124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301</TotalTime>
  <Words>11</Words>
  <Application>Microsoft Office PowerPoint</Application>
  <PresentationFormat>Экран (4:3)</PresentationFormat>
  <Paragraphs>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Блокдда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Блокдда</dc:title>
  <dc:creator>Admin</dc:creator>
  <cp:lastModifiedBy>User</cp:lastModifiedBy>
  <cp:revision>21</cp:revision>
  <dcterms:created xsi:type="dcterms:W3CDTF">2015-01-25T16:11:06Z</dcterms:created>
  <dcterms:modified xsi:type="dcterms:W3CDTF">2021-05-28T12:18:24Z</dcterms:modified>
</cp:coreProperties>
</file>