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84" r:id="rId3"/>
    <p:sldId id="273" r:id="rId4"/>
    <p:sldId id="262" r:id="rId5"/>
    <p:sldId id="266" r:id="rId6"/>
    <p:sldId id="260" r:id="rId7"/>
    <p:sldId id="274" r:id="rId8"/>
    <p:sldId id="268" r:id="rId9"/>
    <p:sldId id="279" r:id="rId10"/>
    <p:sldId id="271" r:id="rId11"/>
    <p:sldId id="263" r:id="rId12"/>
    <p:sldId id="272" r:id="rId13"/>
    <p:sldId id="264" r:id="rId14"/>
    <p:sldId id="275" r:id="rId15"/>
    <p:sldId id="265" r:id="rId16"/>
    <p:sldId id="276" r:id="rId17"/>
    <p:sldId id="277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FC2-DFE0-473B-9F9B-E1C3E51398F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D544-C387-443A-B424-98A3867CB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FC2-DFE0-473B-9F9B-E1C3E51398F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D544-C387-443A-B424-98A3867CB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FC2-DFE0-473B-9F9B-E1C3E51398F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D544-C387-443A-B424-98A3867CB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FC2-DFE0-473B-9F9B-E1C3E51398F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D544-C387-443A-B424-98A3867CB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FC2-DFE0-473B-9F9B-E1C3E51398F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D544-C387-443A-B424-98A3867CB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FC2-DFE0-473B-9F9B-E1C3E51398F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D544-C387-443A-B424-98A3867CB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FC2-DFE0-473B-9F9B-E1C3E51398F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D544-C387-443A-B424-98A3867CB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FC2-DFE0-473B-9F9B-E1C3E51398F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D544-C387-443A-B424-98A3867CB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FC2-DFE0-473B-9F9B-E1C3E51398F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D544-C387-443A-B424-98A3867CB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FC2-DFE0-473B-9F9B-E1C3E51398F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D544-C387-443A-B424-98A3867CB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64EFC2-DFE0-473B-9F9B-E1C3E51398F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FD544-C387-443A-B424-98A3867CB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4EFC2-DFE0-473B-9F9B-E1C3E51398F8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FD544-C387-443A-B424-98A3867CB9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6444208" y="5805264"/>
            <a:ext cx="2480320" cy="883476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</a:p>
          <a:p>
            <a:pPr algn="l">
              <a:spcBef>
                <a:spcPts val="0"/>
              </a:spcBef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Субботина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О. Н.</a:t>
            </a:r>
          </a:p>
          <a:p>
            <a:pPr algn="l">
              <a:spcBef>
                <a:spcPts val="0"/>
              </a:spcBef>
            </a:pPr>
            <a:r>
              <a:rPr lang="ru-RU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химии и биологии </a:t>
            </a:r>
            <a:r>
              <a:rPr 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КК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>
              <a:spcBef>
                <a:spcPts val="0"/>
              </a:spcBef>
            </a:pP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sz="12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Смаглеевская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СОШ</a:t>
            </a:r>
          </a:p>
        </p:txBody>
      </p:sp>
      <p:pic>
        <p:nvPicPr>
          <p:cNvPr id="6" name="Содержимое 5" descr="http://engschool18.ru/uploads/posts/2010-05/1274210966_dispersion1.jpg"/>
          <p:cNvPicPr>
            <a:picLocks noGrp="1"/>
          </p:cNvPicPr>
          <p:nvPr>
            <p:ph idx="4294967295"/>
          </p:nvPr>
        </p:nvPicPr>
        <p:blipFill>
          <a:blip r:embed="rId3"/>
          <a:srcRect b="10000"/>
          <a:stretch>
            <a:fillRect/>
          </a:stretch>
        </p:blipFill>
        <p:spPr bwMode="auto">
          <a:xfrm>
            <a:off x="785786" y="428604"/>
            <a:ext cx="7643812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gschool18.ru/uploads/posts/2010-05/1274211563_dispersion13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214290"/>
            <a:ext cx="8001056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 shadeToTitle="1"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gschool18.ru/uploads/posts/2010-05/1274211553_dispersion12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358246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900igr.net/datas/khimija/Dispersnye-sistemy/0010-010-Dispersnye-sistemy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357166"/>
            <a:ext cx="7715304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cat.convdocs.org/pars_docs/refs/187/186477/186477_html_57f31f9c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948264" y="188640"/>
            <a:ext cx="192882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gschool18.ru/uploads/posts/2010-05/1274211551_dispersion14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10" y="642918"/>
            <a:ext cx="792961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gschool18.ru/uploads/posts/2010-05/1274211644_dispersion15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80"/>
            <a:ext cx="800105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gschool18.ru/uploads/posts/2010-05/1274211650_dispersion16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642918"/>
            <a:ext cx="785818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gschool18.ru/uploads/posts/2010-05/1274211580_dispersion17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828680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gschool18.ru/uploads/posts/2010-05/1274211645_dispersion19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142852"/>
            <a:ext cx="7572428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http://im6-tub-ru.yandex.net/i?id=330600967-53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2" y="4714884"/>
            <a:ext cx="2666987" cy="2000240"/>
          </a:xfrm>
          <a:prstGeom prst="rect">
            <a:avLst/>
          </a:prstGeom>
          <a:noFill/>
        </p:spPr>
      </p:pic>
      <p:pic>
        <p:nvPicPr>
          <p:cNvPr id="6" name="Picture 2" descr="http://im4-tub-ru.yandex.net/i?id=90185748-34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38755" y="4643446"/>
            <a:ext cx="2714644" cy="20359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7" descr="http://www.varson.ru/images/Himia_jpeg_big/3-01.jpg"/>
          <p:cNvPicPr>
            <a:picLocks noGrp="1"/>
          </p:cNvPicPr>
          <p:nvPr>
            <p:ph idx="1"/>
          </p:nvPr>
        </p:nvPicPr>
        <p:blipFill>
          <a:blip r:embed="rId3"/>
          <a:srcRect t="2507" b="3343"/>
          <a:stretch>
            <a:fillRect/>
          </a:stretch>
        </p:blipFill>
        <p:spPr bwMode="auto">
          <a:xfrm>
            <a:off x="714348" y="357166"/>
            <a:ext cx="778674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ru-RU" b="1" dirty="0" smtClean="0">
                <a:latin typeface="BatangChe" pitchFamily="49" charset="-127"/>
                <a:ea typeface="BatangChe" pitchFamily="49" charset="-127"/>
              </a:rPr>
              <a:t>Содержание:</a:t>
            </a:r>
            <a:endParaRPr lang="ru-RU" b="1" dirty="0">
              <a:latin typeface="BatangChe" pitchFamily="49" charset="-127"/>
              <a:ea typeface="BatangChe" pitchFamily="49" charset="-127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pPr>
              <a:spcBef>
                <a:spcPts val="0"/>
              </a:spcBef>
            </a:pPr>
            <a:r>
              <a:rPr lang="ru-RU" sz="3600" dirty="0" smtClean="0"/>
              <a:t>Определение.</a:t>
            </a:r>
          </a:p>
          <a:p>
            <a:pPr>
              <a:spcBef>
                <a:spcPts val="0"/>
              </a:spcBef>
            </a:pPr>
            <a:r>
              <a:rPr lang="ru-RU" sz="3600" dirty="0" smtClean="0"/>
              <a:t>Классификация дисперсных систем.</a:t>
            </a:r>
          </a:p>
          <a:p>
            <a:pPr>
              <a:spcBef>
                <a:spcPts val="0"/>
              </a:spcBef>
            </a:pPr>
            <a:r>
              <a:rPr lang="ru-RU" sz="3600" dirty="0" smtClean="0"/>
              <a:t>Примеры дисперсных систем.</a:t>
            </a:r>
          </a:p>
          <a:p>
            <a:pPr>
              <a:spcBef>
                <a:spcPts val="0"/>
              </a:spcBef>
            </a:pPr>
            <a:r>
              <a:rPr lang="ru-RU" sz="3600" dirty="0" smtClean="0"/>
              <a:t>Грубодисперсные системы.</a:t>
            </a:r>
          </a:p>
          <a:p>
            <a:pPr>
              <a:spcBef>
                <a:spcPts val="0"/>
              </a:spcBef>
            </a:pPr>
            <a:r>
              <a:rPr lang="ru-RU" sz="3600" dirty="0" smtClean="0"/>
              <a:t>Растворы.</a:t>
            </a:r>
          </a:p>
          <a:p>
            <a:pPr>
              <a:spcBef>
                <a:spcPts val="0"/>
              </a:spcBef>
            </a:pPr>
            <a:r>
              <a:rPr lang="ru-RU" sz="3600" dirty="0" smtClean="0"/>
              <a:t>Повторение.</a:t>
            </a:r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endParaRPr lang="ru-RU" dirty="0" smtClean="0"/>
          </a:p>
          <a:p>
            <a:pPr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gschool18.ru/uploads/posts/2010-05/1274211471_dispersion4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348" y="357166"/>
            <a:ext cx="807249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gschool18.ru/uploads/posts/2010-05/1274211539_dispersion6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42968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gschool18.ru/uploads/posts/2010-05/1274211512_dispersion5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8604"/>
            <a:ext cx="835824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http://engschool18.ru/uploads/posts/2010-05/1274211584_dispersion8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8643998" cy="6500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gschool18.ru/uploads/posts/2010-05/1274211507_dispersion7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828680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gschool18.ru/uploads/posts/2010-05/1274211677_dispersion2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6"/>
            <a:ext cx="7929618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fs.znanio.ru/methodology/images/de/67/de67e3d90572b1443b259aca7cab641453a3e0aa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631" t="55405" r="30916"/>
          <a:stretch/>
        </p:blipFill>
        <p:spPr bwMode="auto">
          <a:xfrm>
            <a:off x="2123728" y="4365104"/>
            <a:ext cx="1512168" cy="15121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fsd.multiurok.ru/html/2017/10/01/s_59d117ae7024c/img6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2" t="65542" r="45931" b="13727"/>
          <a:stretch/>
        </p:blipFill>
        <p:spPr bwMode="auto">
          <a:xfrm>
            <a:off x="3923928" y="4293096"/>
            <a:ext cx="4176464" cy="16561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gschool18.ru/uploads/posts/2010-05/1274211543_dispersion11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850112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34</Words>
  <Application>Microsoft Office PowerPoint</Application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Содержание: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Школа</dc:creator>
  <cp:lastModifiedBy>ДНС</cp:lastModifiedBy>
  <cp:revision>15</cp:revision>
  <dcterms:created xsi:type="dcterms:W3CDTF">2013-12-03T08:29:51Z</dcterms:created>
  <dcterms:modified xsi:type="dcterms:W3CDTF">2021-05-28T14:09:56Z</dcterms:modified>
</cp:coreProperties>
</file>