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71" r:id="rId3"/>
    <p:sldId id="278" r:id="rId4"/>
    <p:sldId id="277" r:id="rId5"/>
    <p:sldId id="315" r:id="rId6"/>
    <p:sldId id="257" r:id="rId7"/>
    <p:sldId id="260" r:id="rId8"/>
    <p:sldId id="264" r:id="rId9"/>
    <p:sldId id="306" r:id="rId10"/>
    <p:sldId id="285" r:id="rId11"/>
    <p:sldId id="288" r:id="rId12"/>
    <p:sldId id="304" r:id="rId13"/>
    <p:sldId id="314" r:id="rId14"/>
    <p:sldId id="309" r:id="rId15"/>
    <p:sldId id="302" r:id="rId16"/>
    <p:sldId id="31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4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3DA2F-841F-4706-8789-1167A42BA892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1B0FC-389D-4F81-A33D-9C50651531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</a:t>
            </a:r>
            <a:b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класс</a:t>
            </a: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581128"/>
            <a:ext cx="4536504" cy="1944216"/>
          </a:xfrm>
        </p:spPr>
        <p:txBody>
          <a:bodyPr>
            <a:normAutofit/>
          </a:bodyPr>
          <a:lstStyle/>
          <a:p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971600" y="260649"/>
            <a:ext cx="7181894" cy="93610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кто он 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герой?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 descr="dhdhdhdhndhn-dhdhdhudhdhdh-dhdhunedhdh-dhdhnndhdh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996952"/>
            <a:ext cx="1225072" cy="258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 descr="http://www.xn-----6kcalbbrfn0iijf7msb.xn--p1ai/wp-content/uploads/2015/12/16-%D0%BE%D1%80%D0%B4%D0%B5%D0%BD%D0%B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3018790" cy="245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ordenrf.ru/upload/nagrady/medal-georoy-sovetsvkogo-soyuza-a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1171575" cy="20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ttp://ordenrf.ru/upload/nagrady/orden-otechestvennoy-voyny-1stj-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437112"/>
            <a:ext cx="1827460" cy="192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764704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виду обыкновенный человек, который в критической ситуации совершает героический подвиг, даже в ущерб своей жизни.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2022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image.voenpro.ru/medal-za-sluzhbu-v-spetsnaze-3_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3825875" cy="2150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ordenrf.ru/upload/nagrady/medal-za-doblestnyy-trud-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692696"/>
            <a:ext cx="2960370" cy="1912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 descr="http://cdn12.img22.ria.ru/images/92994/45/9299445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2149130" cy="141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925337"/>
            <a:ext cx="7200800" cy="936104"/>
          </a:xfrm>
        </p:spPr>
        <p:txBody>
          <a:bodyPr>
            <a:normAutofit/>
          </a:bodyPr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5" descr="med_spas_uto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1946136" cy="307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zaspaslud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196752"/>
            <a:ext cx="1613932" cy="226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http://www.sobirau.ru/.data/documents/info/images/mpozhara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1628140" cy="2714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509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22c7bf1d16b7c3d962bbf84910c06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0849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о героизме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64704"/>
            <a:ext cx="878497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SzPts val="1000"/>
              <a:tabLst>
                <a:tab pos="457200" algn="l"/>
              </a:tabLst>
            </a:pP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Героем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упадёшь - поднимут, трусом упадёшь - раздавят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Для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Родины своей ни сил, ни жизни не жалей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Мужество одного рождает мужество многих</a:t>
            </a:r>
          </a:p>
          <a:p>
            <a:pPr marL="342900" lvl="0" indent="-342900"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Сражайся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смело за правое дело.</a:t>
            </a:r>
          </a:p>
          <a:p>
            <a:pPr marL="342900" lvl="0" indent="-342900"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Возможное сделает каждый, невозможное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только отважный. </a:t>
            </a:r>
          </a:p>
          <a:p>
            <a:pPr marL="342900" lvl="0" indent="-342900"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Родина – мать, умей за нее постоять </a:t>
            </a:r>
          </a:p>
          <a:p>
            <a:pPr>
              <a:lnSpc>
                <a:spcPct val="150000"/>
              </a:lnSpc>
              <a:buSzPts val="1000"/>
              <a:tabLst>
                <a:tab pos="4572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бою побывать – цену жизни узнать.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жизни каждого человека есть место для подвига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7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412776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157192"/>
            <a:ext cx="3096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3563888" y="5072990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348880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героем,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3861048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5940152" y="2251611"/>
            <a:ext cx="21602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6372200" y="5301208"/>
            <a:ext cx="2232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827583" y="3848854"/>
            <a:ext cx="59046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оставаться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2924944"/>
            <a:ext cx="3881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АЛЛЕЯ ГЕРОЕВ</a:t>
            </a:r>
            <a:endParaRPr lang="ru-RU" b="1" dirty="0"/>
          </a:p>
        </p:txBody>
      </p:sp>
      <p:pic>
        <p:nvPicPr>
          <p:cNvPr id="4" name="Содержимое 3" descr="6356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221600"/>
            <a:ext cx="7992888" cy="53757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157592" cy="13681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6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 считаете, что герои должны вызывать чувство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гордости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 закрасьте звезду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красным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цветом,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безразличие-зелёным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28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уважение-жёлтым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Жалость – синим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6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x_a1a83d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333" y="1741538"/>
            <a:ext cx="2702085" cy="2983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http://itd0.mycdn.me/image?id=865589224760&amp;t=20&amp;plc=WEB&amp;tkn=*BkdGYHTlO-peew42zTe6P7Pt75c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5" y="1865189"/>
            <a:ext cx="288032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87424"/>
            <a:ext cx="8289551" cy="18002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древних времен на Руси почитались люди, которые стояли за правое дело, жертвуя собой , защищали землю – матушку, трудились во славу Родины . В литературных произведениях, в полотнах художников , творениях  композиторов был воспет подвиг русского народа.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594148_4181nothumb5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311" y="3884157"/>
            <a:ext cx="2403293" cy="2758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44399413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884157"/>
            <a:ext cx="2117207" cy="2758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79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96752"/>
            <a:ext cx="7776864" cy="151216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</a:t>
            </a:r>
            <a:br>
              <a:rPr lang="ru-RU" sz="7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    ВРЕМЕНА</a:t>
            </a:r>
            <a:endParaRPr lang="ru-RU" sz="73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65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7848872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Герой. Кто он?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1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476672"/>
            <a:ext cx="7667129" cy="2376264"/>
          </a:xfrm>
        </p:spPr>
        <p:txBody>
          <a:bodyPr>
            <a:normAutofit fontScale="77500" lnSpcReduction="20000"/>
          </a:bodyPr>
          <a:lstStyle/>
          <a:p>
            <a:pPr algn="just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Герой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человек, совершающий подвиг, необычный по своей храбрости, доблести, самоотверженности.</a:t>
            </a:r>
          </a:p>
          <a:p>
            <a:endParaRPr lang="ru-RU" sz="3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Герой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тот, кто совершил подвиг, проявив личное мужество, стойкость, готовность к самопожертвованию.</a:t>
            </a:r>
          </a:p>
          <a:p>
            <a:endParaRPr lang="ru-RU" dirty="0"/>
          </a:p>
        </p:txBody>
      </p:sp>
      <p:pic>
        <p:nvPicPr>
          <p:cNvPr id="4" name="Picture 6" descr="d1998dfcbd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00910">
            <a:off x="953519" y="2908920"/>
            <a:ext cx="2674084" cy="343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ttps://img-gorod.ru/upload/iblock/910/910bd70c2bc7d3246a2ed7c3afc196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10569">
            <a:off x="5496551" y="2858591"/>
            <a:ext cx="2662038" cy="3536524"/>
          </a:xfrm>
          <a:prstGeom prst="rect">
            <a:avLst/>
          </a:prstGeom>
          <a:noFill/>
        </p:spPr>
      </p:pic>
      <p:pic>
        <p:nvPicPr>
          <p:cNvPr id="1026" name="Picture 2" descr="C:\Users\Дмитрий\Desktop\d8b56d6c12fd967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068960"/>
            <a:ext cx="245664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для подвига существует в жизни каждого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человека,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героические поступки не совершают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случайно».</a:t>
            </a:r>
          </a:p>
          <a:p>
            <a:pPr algn="ctr"/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(Г. Т. Береговой,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летчик-космонавт)</a:t>
            </a:r>
            <a:endParaRPr lang="ru-RU" sz="4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69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75240" cy="50891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героя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556792"/>
            <a:ext cx="6768752" cy="5025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Каков внешне должен быть герой?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Сколько лет должно быть человеку, которого можно назвать героем?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Герои – это люди особой профессии?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Какие поступки можно назвать героическими?</a:t>
            </a: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Герои живут в каком–то особом месте?</a:t>
            </a:r>
          </a:p>
        </p:txBody>
      </p:sp>
    </p:spTree>
    <p:extLst>
      <p:ext uri="{BB962C8B-B14F-4D97-AF65-F5344CB8AC3E}">
        <p14:creationId xmlns:p14="http://schemas.microsoft.com/office/powerpoint/2010/main" val="38915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47248" cy="58092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героя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340768"/>
            <a:ext cx="6984776" cy="5449661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Принципиальность    </a:t>
            </a:r>
            <a:endParaRPr lang="ru-RU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Честность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Доблесть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Самопожертвование  </a:t>
            </a:r>
            <a:endParaRPr lang="ru-RU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Смелость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Жалость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Ответственность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Доброта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Сила воли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Авторитетность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Решительность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/>
            <a:endParaRPr lang="ru-RU" sz="2500" b="1" u="sng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Отвага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Страх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Корысть</a:t>
            </a:r>
            <a:endParaRPr lang="ru-RU" sz="25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Милосердие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Храбрость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Трусость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Бескорыстие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Мужество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Хвастливость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Агрессивность</a:t>
            </a:r>
          </a:p>
          <a:p>
            <a:endParaRPr lang="ru-RU" sz="2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18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3747" y="0"/>
            <a:ext cx="920774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925</TotalTime>
  <Words>266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Тема Office</vt:lpstr>
      <vt:lpstr> Классный час 1 класс </vt:lpstr>
      <vt:lpstr>    С древних времен на Руси почитались люди, которые стояли за правое дело, жертвуя собой , защищали землю – матушку, трудились во славу Родины . В литературных произведениях, в полотнах художников , творениях  композиторов был воспет подвиг русского народа.</vt:lpstr>
      <vt:lpstr>    ГЕРОИ  НА ВСЕ    ВРЕМЕНА</vt:lpstr>
      <vt:lpstr>Герой. Кто он?</vt:lpstr>
      <vt:lpstr>Презентация PowerPoint</vt:lpstr>
      <vt:lpstr>Презентация PowerPoint</vt:lpstr>
      <vt:lpstr>Портрет героя</vt:lpstr>
      <vt:lpstr>Качества героя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Пословицы о героизме</vt:lpstr>
      <vt:lpstr>Презентация PowerPoint</vt:lpstr>
      <vt:lpstr>АЛЛЕЯ ГЕРОЕВ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Анна А. Иванисова</cp:lastModifiedBy>
  <cp:revision>135</cp:revision>
  <dcterms:created xsi:type="dcterms:W3CDTF">2013-01-28T19:28:30Z</dcterms:created>
  <dcterms:modified xsi:type="dcterms:W3CDTF">2021-05-28T15:29:43Z</dcterms:modified>
</cp:coreProperties>
</file>