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15"/>
  </p:notesMasterIdLst>
  <p:sldIdLst>
    <p:sldId id="261" r:id="rId2"/>
    <p:sldId id="264" r:id="rId3"/>
    <p:sldId id="265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66" r:id="rId13"/>
    <p:sldId id="260" r:id="rId14"/>
  </p:sldIdLst>
  <p:sldSz cx="9144000" cy="6858000" type="screen4x3"/>
  <p:notesSz cx="6858000" cy="9144000"/>
  <p:embeddedFontLst>
    <p:embeddedFont>
      <p:font typeface="Century" pitchFamily="18" charset="0"/>
      <p:regular r:id="rId16"/>
    </p:embeddedFont>
    <p:embeddedFont>
      <p:font typeface="Calibri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E9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732" y="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0C1BA9-9FEE-4203-8387-4F898444FA0B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244383-3E02-43BB-B49C-A5A7E4083B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39742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19.05.2021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63Bookworm_Book_0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512" y="3717032"/>
            <a:ext cx="9144000" cy="3140968"/>
          </a:xfrm>
          <a:prstGeom prst="rect">
            <a:avLst/>
          </a:prstGeom>
        </p:spPr>
      </p:pic>
      <p:grpSp>
        <p:nvGrpSpPr>
          <p:cNvPr id="4" name="Группа 6"/>
          <p:cNvGrpSpPr/>
          <p:nvPr/>
        </p:nvGrpSpPr>
        <p:grpSpPr>
          <a:xfrm>
            <a:off x="179512" y="1340768"/>
            <a:ext cx="8640960" cy="3908762"/>
            <a:chOff x="733430" y="680585"/>
            <a:chExt cx="8267859" cy="8697812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043961" y="1161284"/>
              <a:ext cx="7165477" cy="36808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44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entury" pitchFamily="18" charset="0"/>
                <a:cs typeface="Arial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733430" y="680585"/>
              <a:ext cx="8267859" cy="86978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3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2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Отчёт </a:t>
              </a:r>
              <a:r>
                <a:rPr lang="ru-RU" sz="3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2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педагога по самообразованию: </a:t>
              </a:r>
              <a:endParaRPr lang="ru-RU" sz="36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3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2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требования</a:t>
              </a:r>
              <a:r>
                <a:rPr lang="ru-RU" sz="36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2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, особенности и рекомендации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4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  <a:cs typeface="Arial" charset="0"/>
              </a:endParaRP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" pitchFamily="18" charset="0"/>
                  <a:cs typeface="Arial" charset="0"/>
                </a:rPr>
                <a:t>Подготовил: старший воспитатель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dirty="0" err="1" smtClean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" pitchFamily="18" charset="0"/>
                  <a:cs typeface="Arial" charset="0"/>
                </a:rPr>
                <a:t>Мачинская</a:t>
              </a:r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" pitchFamily="18" charset="0"/>
                  <a:cs typeface="Arial" charset="0"/>
                </a:rPr>
                <a:t> Татьяна Васильевна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" pitchFamily="18" charset="0"/>
                  <a:cs typeface="Arial" charset="0"/>
                </a:rPr>
                <a:t>МБДОУ ДС №1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" pitchFamily="18" charset="0"/>
                  <a:cs typeface="Arial" charset="0"/>
                </a:rPr>
                <a:t>г</a:t>
              </a:r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" pitchFamily="18" charset="0"/>
                  <a:cs typeface="Arial" charset="0"/>
                </a:rPr>
                <a:t>.Озёрск, Челябинская область</a:t>
              </a:r>
            </a:p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1400" dirty="0" smtClean="0"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entury" pitchFamily="18" charset="0"/>
                  <a:cs typeface="Arial" charset="0"/>
                </a:rPr>
                <a:t>2021</a:t>
              </a:r>
              <a:endParaRPr lang="ru-RU" sz="1400" dirty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200800" cy="1069773"/>
          </a:xfrm>
        </p:spPr>
        <p:txBody>
          <a:bodyPr anchor="ctr"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Как написать отчёт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entury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528193"/>
            <a:ext cx="8640960" cy="4061047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Подведение итогов.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/>
              <a:t>     	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Отчет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самообразованию воспитателя ДОУ должен заканчиваться анализом проделанной работы. Это позволит оценить не только эффективность решения задач по устранению той или иной проблемы, но и степень повышения квалификации педагога.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Отчитаться о проведенной работе по самообразованию педагог, помимо составления отчета, может таким образом: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выступая с докладом;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проведя открытые просмотры в ДОУ;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составив презентацию по созданной им в группе развивающей среде и педагогическим наработкам;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опубликовав статью.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4320480" cy="4061047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Педагог, «лишь до тех пор способен на самом деле воспитывать и образовывать, пока сам работает над своим собственным воспитанием и образованием».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Адольф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Дистервег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немецкий педагог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	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lide-9.jpg"/>
          <p:cNvPicPr>
            <a:picLocks noChangeAspect="1"/>
          </p:cNvPicPr>
          <p:nvPr/>
        </p:nvPicPr>
        <p:blipFill>
          <a:blip r:embed="rId2" cstate="print"/>
          <a:srcRect l="13087" r="15393"/>
          <a:stretch>
            <a:fillRect/>
          </a:stretch>
        </p:blipFill>
        <p:spPr>
          <a:xfrm>
            <a:off x="4932040" y="1556792"/>
            <a:ext cx="3712844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200800" cy="1069773"/>
          </a:xfrm>
        </p:spPr>
        <p:txBody>
          <a:bodyPr anchor="ctr"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Благодарю за внимание!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entury" pitchFamily="18" charset="0"/>
            </a:endParaRPr>
          </a:p>
        </p:txBody>
      </p:sp>
      <p:pic>
        <p:nvPicPr>
          <p:cNvPr id="5" name="Содержимое 4" descr="hello_html_m7f68e9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2420888"/>
            <a:ext cx="4248472" cy="3200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952749" y="2781994"/>
            <a:ext cx="7200800" cy="2476920"/>
            <a:chOff x="607288" y="-301651"/>
            <a:chExt cx="7925152" cy="505645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301651"/>
              <a:ext cx="7925152" cy="5654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1200" dirty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99803" y="4063672"/>
              <a:ext cx="6491880" cy="69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Century" pitchFamily="18" charset="0"/>
                <a:cs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200800" cy="1069773"/>
          </a:xfrm>
        </p:spPr>
        <p:txBody>
          <a:bodyPr anchor="ctr"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Определение понятия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entury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48273"/>
            <a:ext cx="8640960" cy="4061047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Самообразование –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систематическая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самостоятельно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организованная познавательная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деятельность.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Ее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основным направлением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является достижение поставленных перед собой личностных и общественно значимых целей, которые способствуют удовлетворению познавательных интересов, профессиональных и общекультурных запросов, а также повышению профессиональной квалификации. Только с помощью самообразования может быть сформирован индивидуальный педагогический стиль воспитателя и произойдет осмысление его деятельности. 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200800" cy="1069773"/>
          </a:xfrm>
        </p:spPr>
        <p:txBody>
          <a:bodyPr anchor="ctr"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Цели самообразования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entury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48273"/>
            <a:ext cx="8640960" cy="4061047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Среди целей самообразования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специалиста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можно выделить: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углубление методических знаний;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усовершенствование и расширение методов воспитания и обучения на основе расширения психологического и общепедагогического кругозора;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рост общекультурного уровня специалиста;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овладение современными достижениями передовой педагогической науки и практики. </a:t>
            </a:r>
          </a:p>
          <a:p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640960" cy="1069773"/>
          </a:xfrm>
        </p:spPr>
        <p:txBody>
          <a:bodyPr anchor="ctr"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Направления самообразования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entury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48273"/>
            <a:ext cx="8640960" cy="4061047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прочтение вновь изданных нормативных документов, касающихся вопросов дошкольного воспитания;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ознакомление с новейшими достижениями физиологии и анатомии, детской психологии и педагогики;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изучение научно-методической и учебной литературы; ознакомление с инновационной практикой ДОУ;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изучение новых педагогических технологий и программ;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повышение своего общекультурного уровня.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980728"/>
            <a:ext cx="7200800" cy="1069773"/>
          </a:xfrm>
        </p:spPr>
        <p:txBody>
          <a:bodyPr anchor="ctr"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Темы самообразования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entury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061047"/>
          </a:xfrm>
        </p:spPr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Тема, выбранная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педагогом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самообразования, непременно должна быть связана с проблемами, решением которых занимается коллектив ДОУ, а также с основными направлениями деятельности детского сада. Это позволит наиболее эффективно решать задачи, стоящие перед учреждением в целом.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также должна подбираться с учетом профессионального мастерства и опыта воспитателя. Она должна быть понятна и близка ему. Только в таком случае можно будет получить эффективный результат и раскрыть творческий потенциал педагога. 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7200800" cy="1069773"/>
          </a:xfrm>
        </p:spPr>
        <p:txBody>
          <a:bodyPr anchor="ctr"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Как написать отчёт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entury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48273"/>
            <a:ext cx="8640960" cy="4061047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Выбор темы.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Отчет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воспитателя по самообразованию должен включать в себя описание всех этапов данного процесса.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Первым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них является выбор темы. На чем он должен быть основан? Тема самообразования находится в кругу профессиональных интересов педагога, а также всего ДОУ. Также она напрямую зависит от уровня его квалификации. Отчет воспитателя по самообразованию в разделе, обосновывающем тему работы, должен также содержать задачи и цель повышения умений и знаний.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7200800" cy="1069773"/>
          </a:xfrm>
        </p:spPr>
        <p:txBody>
          <a:bodyPr anchor="ctr"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Как написать отчёт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entury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061047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Планирование деятельности.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      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Отчет воспитателя по самообразованию должен содержать в себе индивидуальный план, в котором описывается, что и в какие сроки важно выполнить, освоить и сделать. Его разработкой педагог занимается в начале года. В это же время со старшим воспитателем оговаривается форма, по которой должен быть предоставлен отчет по самообразованию воспитателя в саду, а также сроки его окончательного составления.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7200800" cy="1069773"/>
          </a:xfrm>
        </p:spPr>
        <p:txBody>
          <a:bodyPr anchor="ctr"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Как написать отчёт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entury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44824"/>
            <a:ext cx="8640960" cy="4061047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Теоретическое изучение темы.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/>
              <a:t>      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Отчет по самообразованию воспитателя в детском саду должен содержать в себе перечень проводимой работы, которая необходима для более эффективного решения стоящей перед педагогом проблемы, а именно по следующему: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знакомству с предметом самообразования и накоплению материала;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изучению необходимой специальной литературы;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ведению отчетной документации.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Все этапы проделанной работы должен отражать отчет по самообразованию воспитателя в саду. В том числе это может быть указание на участие педагога в ГМО, что позволило ему обогатить опыт работы, а также на посещение семинаров, консультаций и курсов повышения квалификации.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836712"/>
            <a:ext cx="7200800" cy="1069773"/>
          </a:xfrm>
        </p:spPr>
        <p:txBody>
          <a:bodyPr anchor="ctr"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entury" pitchFamily="18" charset="0"/>
              </a:rPr>
              <a:t>Как написать отчёт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entury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72816"/>
            <a:ext cx="8640960" cy="4061047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деятельность.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Отчет воспитателя по самообразованию должен содержать в себе описание работы по применению знаний, умений и навыков в работе с детьми.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Практическая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деятельность состоит в следующем: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мониторинге по выбранной тематике, который делается в начале и в конце учебного года;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анализе условий, которые необходимы для реализации выбранной темы;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разработке и проведении бесед, образовательных ситуаций, развлечений и праздников;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организации выставок, на которых представлены детские работы;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реализации творческих проектов среди своих воспитанников;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организации кружковой деятельности;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изготовлении атрибутов и пособий, картотек и проч.;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создании для детей современной предметно-развивающей среды.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83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32423"/>
      </a:hlink>
      <a:folHlink>
        <a:srgbClr val="63242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280</Words>
  <Application>Microsoft Office PowerPoint</Application>
  <PresentationFormat>Экран (4:3)</PresentationFormat>
  <Paragraphs>85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</vt:lpstr>
      <vt:lpstr>Times New Roman</vt:lpstr>
      <vt:lpstr>Calibri</vt:lpstr>
      <vt:lpstr>1_Тема Office</vt:lpstr>
      <vt:lpstr>Слайд 1</vt:lpstr>
      <vt:lpstr>Определение понятия</vt:lpstr>
      <vt:lpstr>Цели самообразования</vt:lpstr>
      <vt:lpstr>Направления самообразования</vt:lpstr>
      <vt:lpstr>Темы самообразования</vt:lpstr>
      <vt:lpstr>Как написать отчёт</vt:lpstr>
      <vt:lpstr>Как написать отчёт</vt:lpstr>
      <vt:lpstr>Как написать отчёт</vt:lpstr>
      <vt:lpstr>Как написать отчёт</vt:lpstr>
      <vt:lpstr>Как написать отчёт</vt:lpstr>
      <vt:lpstr>Слайд 11</vt:lpstr>
      <vt:lpstr>Благодарю за внимание!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Универсальные</dc:title>
  <dc:creator>Фокина Лидия Петровна</dc:creator>
  <cp:keywords>Шаблон презентации</cp:keywords>
  <cp:lastModifiedBy>Пользователь</cp:lastModifiedBy>
  <cp:revision>66</cp:revision>
  <dcterms:created xsi:type="dcterms:W3CDTF">2014-07-06T18:18:01Z</dcterms:created>
  <dcterms:modified xsi:type="dcterms:W3CDTF">2021-05-19T07:34:49Z</dcterms:modified>
</cp:coreProperties>
</file>