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6" r:id="rId4"/>
    <p:sldId id="262" r:id="rId5"/>
    <p:sldId id="263" r:id="rId6"/>
    <p:sldId id="264" r:id="rId7"/>
    <p:sldId id="268" r:id="rId8"/>
    <p:sldId id="270" r:id="rId9"/>
    <p:sldId id="271" r:id="rId10"/>
    <p:sldId id="272" r:id="rId11"/>
    <p:sldId id="274" r:id="rId12"/>
    <p:sldId id="275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00"/>
    <a:srgbClr val="990000"/>
    <a:srgbClr val="000000"/>
    <a:srgbClr val="008000"/>
    <a:srgbClr val="0000FF"/>
    <a:srgbClr val="00FF00"/>
    <a:srgbClr val="FF0066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88" autoAdjust="0"/>
    <p:restoredTop sz="94660"/>
  </p:normalViewPr>
  <p:slideViewPr>
    <p:cSldViewPr snapToGrid="0">
      <p:cViewPr varScale="1">
        <p:scale>
          <a:sx n="71" d="100"/>
          <a:sy n="71" d="100"/>
        </p:scale>
        <p:origin x="1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039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1590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866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37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087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35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6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156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585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13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29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7B046-F455-49D0-BFCA-95DC39A03030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5626-58EE-4916-A6BE-23FFD608A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5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4767" cy="7231489"/>
          </a:xfrm>
          <a:prstGeom prst="rect">
            <a:avLst/>
          </a:prstGeom>
        </p:spPr>
      </p:pic>
      <p:pic>
        <p:nvPicPr>
          <p:cNvPr id="1028" name="Picture 4" descr="Картинки по запросу картинка лампо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0482" y="0"/>
            <a:ext cx="2009775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371551">
            <a:off x="618297" y="1513551"/>
            <a:ext cx="42135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профориентация</a:t>
            </a:r>
            <a:endParaRPr lang="ru-RU" sz="40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03852" y="1795094"/>
            <a:ext cx="53772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выбор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профессии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3078" name="Picture 6" descr="https://im1-tub-ru.yandex.net/i?id=72a48babeff4f80c27d9e987af1bb2dc&amp;n=33&amp;h=215&amp;w=3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72" y="3387145"/>
            <a:ext cx="6246253" cy="368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29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www.press.lv/wp-content/uploads/2015/10/a8199a1e1bb5-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4874" y="3532222"/>
            <a:ext cx="598266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ПРОФОРИЕНТАЦИЯ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21999" y="267999"/>
            <a:ext cx="62672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99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конец 30-х </a:t>
            </a:r>
            <a:r>
              <a:rPr lang="ru-RU" sz="4000" b="1" dirty="0" smtClean="0">
                <a:solidFill>
                  <a:srgbClr val="99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конец </a:t>
            </a:r>
            <a:r>
              <a:rPr lang="ru-RU" sz="4000" b="1" dirty="0">
                <a:solidFill>
                  <a:srgbClr val="99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50-х </a:t>
            </a:r>
            <a:r>
              <a:rPr lang="ru-RU" sz="4000" b="1" dirty="0" smtClean="0">
                <a:solidFill>
                  <a:srgbClr val="99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гг. </a:t>
            </a:r>
            <a:endParaRPr lang="ru-RU" sz="4000" b="1" dirty="0">
              <a:solidFill>
                <a:srgbClr val="99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6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www.cbh.su/wp-content/uploads/2016/05/structure-and-freedom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7425" y="200054"/>
            <a:ext cx="50921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начало 60-х - 80-х годов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46285" y="3735724"/>
            <a:ext cx="783771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«РЕАБИЛИТАЦИЯ» ПРОФОРИНТАЦИИ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67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.ytimg.com/vi/BUWr6iEFatk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32000" y="399534"/>
            <a:ext cx="59798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80-е</a:t>
            </a:r>
            <a:r>
              <a:rPr lang="ru-RU" sz="40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-             </a:t>
            </a:r>
            <a:r>
              <a:rPr lang="ru-RU" sz="40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90-е </a:t>
            </a:r>
            <a:r>
              <a:rPr lang="ru-RU" sz="40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гг.</a:t>
            </a:r>
            <a:endParaRPr lang="ru-RU" sz="4000" b="1" dirty="0">
              <a:solidFill>
                <a:srgbClr val="000066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13920" y="3090158"/>
            <a:ext cx="53165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рекращение финансирования </a:t>
            </a:r>
          </a:p>
          <a:p>
            <a:pPr algn="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профориентации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195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im1-tub-ru.yandex.net/i?id=ce45c519eaa3ad9f37b963e4b3b1e30c&amp;n=33&amp;h=215&amp;w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542" y="1113582"/>
            <a:ext cx="5994400" cy="471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87179" y="2691436"/>
            <a:ext cx="69573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КОНЕЦ ПРЕЗЕНТАЦИИ!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9542" y="5646058"/>
            <a:ext cx="104147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ВНИМАНИЕ!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28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udivimenia.ru/wp-content/uploads/2016/08/kto-pridumal-shkol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4172" y="0"/>
            <a:ext cx="38898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ДРЕВНИЙ ВАВИЛОН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4171" y="461665"/>
            <a:ext cx="55444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СЕРЕДИНА III ТЫСЯЧЕЛЕТИЯ ДО Н.Э.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89332" y="6088559"/>
            <a:ext cx="48136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ШКОЛА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4000" b="1" i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ПИСЦОВ </a:t>
            </a:r>
            <a:endParaRPr lang="ru-RU" sz="40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20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pekinoff.ru/images/blog/impera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4457" y="246743"/>
            <a:ext cx="2627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КИТАЙ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0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ytimg.com/vi/lsQ7QJbREao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12191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9920" y="138278"/>
            <a:ext cx="3927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ДРЕВНИЙ ЕГИПТ</a:t>
            </a:r>
            <a:r>
              <a:rPr lang="ru-RU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53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ofilbos.com/wp-content/uploads/2016/05/Biografi-Pythagor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4227" y="5527832"/>
            <a:ext cx="12235786" cy="9050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lnSpc>
                <a:spcPct val="150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«не из каждого дерева можно выточить Меркурия</a:t>
            </a:r>
            <a:r>
              <a:rPr lang="ru-RU" sz="4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endParaRPr lang="ru-RU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614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ourism-london.ru/uploads/posts/2011-11/1321613485_prom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11871" y="114768"/>
            <a:ext cx="3280129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КОНЕЦ XIX </a:t>
            </a:r>
          </a:p>
          <a:p>
            <a:pPr marL="571500" indent="-571500" algn="r">
              <a:buFontTx/>
              <a:buChar char="-"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НАЧАЛО </a:t>
            </a:r>
          </a:p>
          <a:p>
            <a:pPr marL="571500" indent="-571500" algn="r">
              <a:buFontTx/>
              <a:buChar char="-"/>
            </a:pP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XX ВЕКА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5066275"/>
            <a:ext cx="127027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1903 году 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сформирована 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первый кабинет по профориентации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1669" y="5931359"/>
            <a:ext cx="114879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1908 году в </a:t>
            </a: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Бостоне открыто 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первое бюро</a:t>
            </a: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82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schide.md/images/cms-image-0000088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784" y="364038"/>
            <a:ext cx="33133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 Великобритании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85345" y="743858"/>
            <a:ext cx="65445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Центр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профессиональной информации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5529" y="1515583"/>
            <a:ext cx="247773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Шотландии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5067" y="1799247"/>
            <a:ext cx="57637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Справочная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служба для молодежи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5529" y="2584541"/>
            <a:ext cx="16049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Дании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71114" y="2945396"/>
            <a:ext cx="85649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Совет по учебной и профессиональной ориентации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49608" y="3736086"/>
            <a:ext cx="21563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Германии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3274" y="4145498"/>
            <a:ext cx="57343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Федеральный институт занятости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604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1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26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6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1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1-tub-ru.yandex.net/i?id=8e5ce6e915f29b4697fc11d5661ca5f9&amp;n=33&amp;h=215&amp;w=2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439" y="-146458"/>
            <a:ext cx="12191999" cy="687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01770" y="577334"/>
            <a:ext cx="49907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период с 1897 по </a:t>
            </a:r>
            <a:r>
              <a:rPr lang="ru-RU" sz="3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1917гг.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30515" y="1094672"/>
            <a:ext cx="3130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первая попытка 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9752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www.zwalls.ru/pic/201309/1920x1200/zwalls.ru-83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kulturologia.ru/files/u19829/1930Agroupofstudentsofthescho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944" y="944884"/>
            <a:ext cx="8563428" cy="5617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7527" y="125577"/>
            <a:ext cx="62211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66"/>
                </a:solidFill>
                <a:latin typeface="Segoe UI Semibold" panose="020B0702040204020203" pitchFamily="34" charset="0"/>
                <a:ea typeface="Times New Roman" panose="02020603050405020304" pitchFamily="18" charset="0"/>
              </a:rPr>
              <a:t>начало 20-х - конец 30-х годов</a:t>
            </a:r>
            <a:endParaRPr lang="ru-RU" sz="3200" dirty="0">
              <a:solidFill>
                <a:srgbClr val="000066"/>
              </a:solidFill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111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117</Words>
  <Application>Microsoft Office PowerPoint</Application>
  <PresentationFormat>Широкоэкранный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Segoe UI Semibold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53</cp:revision>
  <dcterms:created xsi:type="dcterms:W3CDTF">2017-02-14T13:50:21Z</dcterms:created>
  <dcterms:modified xsi:type="dcterms:W3CDTF">2021-05-28T11:14:42Z</dcterms:modified>
</cp:coreProperties>
</file>