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266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317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321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8447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804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832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1705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06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2503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598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024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83D64-0F94-49D8-B7C3-EC7A4F0D3C6C}" type="datetimeFigureOut">
              <a:rPr lang="ru-RU" smtClean="0"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2A0E7-5A88-47E5-8BA8-370B0B163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8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2.jpeg"/><Relationship Id="rId4" Type="http://schemas.openxmlformats.org/officeDocument/2006/relationships/image" Target="../media/image21.jp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941168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 Петербург</a:t>
            </a:r>
            <a:endParaRPr lang="ru-RU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260648"/>
            <a:ext cx="6368752" cy="190872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45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3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3732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88640"/>
            <a:ext cx="6785631" cy="4569371"/>
          </a:xfrm>
        </p:spPr>
      </p:pic>
    </p:spTree>
    <p:extLst>
      <p:ext uri="{BB962C8B-B14F-4D97-AF65-F5344CB8AC3E}">
        <p14:creationId xmlns:p14="http://schemas.microsoft.com/office/powerpoint/2010/main" val="88483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3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0120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116632"/>
            <a:ext cx="4040188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76672"/>
            <a:ext cx="4392488" cy="439248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04878" y="116632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764704"/>
            <a:ext cx="4185791" cy="3816424"/>
          </a:xfrm>
        </p:spPr>
      </p:pic>
    </p:spTree>
    <p:extLst>
      <p:ext uri="{BB962C8B-B14F-4D97-AF65-F5344CB8AC3E}">
        <p14:creationId xmlns:p14="http://schemas.microsoft.com/office/powerpoint/2010/main" val="310798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3429001"/>
            <a:ext cx="6768752" cy="3429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5150" y="383721"/>
            <a:ext cx="4091346" cy="29732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58946"/>
            <a:ext cx="4426029" cy="299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764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83221" y="0"/>
            <a:ext cx="9751765" cy="685799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279" y="162225"/>
            <a:ext cx="3779912" cy="24776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40824"/>
            <a:ext cx="4032448" cy="527967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810000"/>
            <a:ext cx="4572000" cy="30480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695" y="2391967"/>
            <a:ext cx="3406201" cy="446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767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85184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sz="5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88640"/>
            <a:ext cx="8424936" cy="4525962"/>
          </a:xfrm>
        </p:spPr>
      </p:pic>
    </p:spTree>
    <p:extLst>
      <p:ext uri="{BB962C8B-B14F-4D97-AF65-F5344CB8AC3E}">
        <p14:creationId xmlns:p14="http://schemas.microsoft.com/office/powerpoint/2010/main" val="310475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3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22920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sz="5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333375"/>
            <a:ext cx="8064895" cy="4525963"/>
          </a:xfrm>
        </p:spPr>
      </p:pic>
    </p:spTree>
    <p:extLst>
      <p:ext uri="{BB962C8B-B14F-4D97-AF65-F5344CB8AC3E}">
        <p14:creationId xmlns:p14="http://schemas.microsoft.com/office/powerpoint/2010/main" val="108445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31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88913"/>
            <a:ext cx="8136904" cy="4525962"/>
          </a:xfrm>
        </p:spPr>
      </p:pic>
    </p:spTree>
    <p:extLst>
      <p:ext uri="{BB962C8B-B14F-4D97-AF65-F5344CB8AC3E}">
        <p14:creationId xmlns:p14="http://schemas.microsoft.com/office/powerpoint/2010/main" val="40509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3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8518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750" y="297434"/>
            <a:ext cx="8229600" cy="4451795"/>
          </a:xfrm>
        </p:spPr>
      </p:pic>
    </p:spTree>
    <p:extLst>
      <p:ext uri="{BB962C8B-B14F-4D97-AF65-F5344CB8AC3E}">
        <p14:creationId xmlns:p14="http://schemas.microsoft.com/office/powerpoint/2010/main" val="180485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3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571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88640"/>
            <a:ext cx="7920880" cy="4824536"/>
          </a:xfrm>
        </p:spPr>
      </p:pic>
    </p:spTree>
    <p:extLst>
      <p:ext uri="{BB962C8B-B14F-4D97-AF65-F5344CB8AC3E}">
        <p14:creationId xmlns:p14="http://schemas.microsoft.com/office/powerpoint/2010/main" val="352404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38000"/>
                    </a14:imgEffect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31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172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54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Достопримечательности города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-14431"/>
            <a:ext cx="3767469" cy="524846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3" y="-14431"/>
            <a:ext cx="3960440" cy="2604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880145"/>
            <a:ext cx="3960440" cy="2375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391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18</Words>
  <Application>Microsoft Office PowerPoint</Application>
  <PresentationFormat>Экран (4:3)</PresentationFormat>
  <Paragraphs>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Санкт- Петербург</vt:lpstr>
      <vt:lpstr>Презентация PowerPoint</vt:lpstr>
      <vt:lpstr>Презентация PowerPoint</vt:lpstr>
      <vt:lpstr>Достопримечательности города</vt:lpstr>
      <vt:lpstr>Достопримечательности города</vt:lpstr>
      <vt:lpstr>Достопримечательности города</vt:lpstr>
      <vt:lpstr>Достопримечательности города</vt:lpstr>
      <vt:lpstr>Достопримечательности города</vt:lpstr>
      <vt:lpstr>Достопримечательности города</vt:lpstr>
      <vt:lpstr>Достопримечательности города</vt:lpstr>
      <vt:lpstr>Достопримечательности города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Dell</dc:creator>
  <cp:lastModifiedBy>Dell</cp:lastModifiedBy>
  <cp:revision>6</cp:revision>
  <dcterms:created xsi:type="dcterms:W3CDTF">2021-05-28T04:40:11Z</dcterms:created>
  <dcterms:modified xsi:type="dcterms:W3CDTF">2021-05-28T12:12:39Z</dcterms:modified>
</cp:coreProperties>
</file>