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4" r:id="rId5"/>
    <p:sldId id="266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66"/>
    <a:srgbClr val="006600"/>
    <a:srgbClr val="008000"/>
    <a:srgbClr val="990099"/>
    <a:srgbClr val="000000"/>
    <a:srgbClr val="660066"/>
    <a:srgbClr val="003300"/>
    <a:srgbClr val="CC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46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61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046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805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702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84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627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9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3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196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32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19A8A-E850-41C6-B82A-70072655E082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BBDF-DB72-49D9-BB1A-59BBB1596F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147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urom-mama.ru/images/Pic2014/47db8188ac315aad290a4495c885b23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679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776432" y="154548"/>
            <a:ext cx="5415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«Невозможно - это всего лишь громкое слово, за которым прячутся </a:t>
            </a:r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слабые </a:t>
            </a:r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люди, 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776432" y="800879"/>
            <a:ext cx="5415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им проще жить в привычном мире, чем найти в себе силы его изменить. 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776433" y="1447210"/>
            <a:ext cx="5266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Невозможно - это не факт. Это только мнение. 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36215" y="1770375"/>
            <a:ext cx="58317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Невозможно - это не приговор. Это вызов. Невозможно - это шанс проверить себя. </a:t>
            </a:r>
            <a:endParaRPr lang="ru-RU" b="1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356504" y="2375194"/>
            <a:ext cx="33931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ea typeface="Calibri" panose="020F0502020204030204" pitchFamily="34" charset="0"/>
              </a:rPr>
              <a:t>Невозможно - это не навсегда. </a:t>
            </a:r>
            <a:endParaRPr lang="ru-RU" b="1" i="1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Невозможное - ВОЗМОЖНО!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4057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brigold.ru/photos/blagotvoritelnost-dlya-detey-s-ovz-74562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http://kolesnikova.ozds14.edumsko.ru/uploads/3000/8332/persona/articles/Fotolia_42908997_Subscription_Monthly_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" y="7937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0375" y="160338"/>
            <a:ext cx="50778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Творческая реабилитация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44991" y="502626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специализированная форма психотерапии, основанная на искусстве, в первую очередь изобразительной и творческой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20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178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um1573.mskobr.ru/images/%2865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08227"/>
            <a:ext cx="40954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99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Основная цель творческой </a:t>
            </a:r>
            <a:r>
              <a:rPr lang="ru-RU" sz="2400" b="1" dirty="0" smtClean="0">
                <a:solidFill>
                  <a:srgbClr val="99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реабилитации детей с </a:t>
            </a:r>
            <a:r>
              <a:rPr lang="ru-RU" sz="2400" b="1" dirty="0">
                <a:solidFill>
                  <a:srgbClr val="990099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ОВЗ состоит в:</a:t>
            </a:r>
            <a:endParaRPr lang="ru-RU" sz="2400" b="1" dirty="0">
              <a:solidFill>
                <a:srgbClr val="990099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19928" y="5651219"/>
            <a:ext cx="5727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99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получении </a:t>
            </a:r>
            <a:r>
              <a:rPr lang="ru-RU" b="1" dirty="0">
                <a:solidFill>
                  <a:srgbClr val="990099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детьми социально значимого результата</a:t>
            </a:r>
            <a:endParaRPr lang="ru-RU" b="1" dirty="0">
              <a:solidFill>
                <a:srgbClr val="99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7670" y="6340729"/>
            <a:ext cx="107037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гармонизации 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личности через развитие </a:t>
            </a:r>
            <a:r>
              <a:rPr lang="ru-RU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способности </a:t>
            </a:r>
            <a:r>
              <a:rPr lang="ru-RU" b="1" dirty="0">
                <a:solidFill>
                  <a:srgbClr val="008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самовыражения и самопознания</a:t>
            </a:r>
            <a:endParaRPr lang="ru-RU" b="1" dirty="0">
              <a:solidFill>
                <a:srgbClr val="008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02411" y="5971397"/>
            <a:ext cx="54489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активной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жизненной позиции</a:t>
            </a:r>
            <a:endParaRPr lang="ru-RU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826967">
            <a:off x="4395515" y="2445305"/>
            <a:ext cx="383233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ИНТЕГРАЦИЯ В ОБЩЕСТВО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5999" y="5331041"/>
            <a:ext cx="61877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33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укрепление детско-родительских взаимоотношений</a:t>
            </a:r>
            <a:endParaRPr lang="ru-RU" b="1" dirty="0">
              <a:solidFill>
                <a:srgbClr val="00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57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2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2" name="Picture 18" descr="https://artkvartal.ru/images/3824/3824-38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19763" y="51660"/>
            <a:ext cx="22028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ЗАНЯТИЯ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65286">
            <a:off x="375003" y="574027"/>
            <a:ext cx="4350719" cy="47640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4135">
            <a:off x="4101321" y="2445257"/>
            <a:ext cx="5464232" cy="38281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38901">
            <a:off x="8794357" y="294847"/>
            <a:ext cx="3061067" cy="372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960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s://im0-tub-ru.yandex.net/i?id=d806b1ffd8ba7efb1b57011baa709167&amp;n=33&amp;h=215&amp;w=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42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36454" y="82627"/>
            <a:ext cx="78361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НАПРАВЛЕНИЯ ТВОРЧЕСКОЙ РЕАБИЛИТАЦИИ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4303">
            <a:off x="190094" y="1158023"/>
            <a:ext cx="5273370" cy="35199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30754">
            <a:off x="4412949" y="1284005"/>
            <a:ext cx="3906611" cy="520881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741" y="1314406"/>
            <a:ext cx="4141694" cy="310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37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vla.court.gov.ua/img/news/1601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882" y="608710"/>
            <a:ext cx="6831106" cy="606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494911"/>
            <a:ext cx="44818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социальная реабилитация</a:t>
            </a:r>
            <a:endParaRPr lang="ru-RU" sz="2800" b="1" dirty="0">
              <a:solidFill>
                <a:srgbClr val="008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37021" y="4625643"/>
            <a:ext cx="45030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творческая реабилитация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1881" y="608711"/>
            <a:ext cx="35857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качество </a:t>
            </a:r>
            <a:r>
              <a:rPr lang="ru-RU" sz="3600" b="1" dirty="0">
                <a:solidFill>
                  <a:srgbClr val="0033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жизни 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84893" y="931876"/>
            <a:ext cx="49888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преодоление </a:t>
            </a:r>
            <a:r>
              <a:rPr lang="ru-RU" sz="3200" b="1" dirty="0">
                <a:solidFill>
                  <a:srgbClr val="0066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одиночества</a:t>
            </a:r>
            <a:endParaRPr lang="ru-RU" sz="32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36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131</Words>
  <Application>Microsoft Office PowerPoint</Application>
  <PresentationFormat>Широкоэкранный</PresentationFormat>
  <Paragraphs>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Я</cp:lastModifiedBy>
  <cp:revision>47</cp:revision>
  <dcterms:created xsi:type="dcterms:W3CDTF">2017-03-26T20:09:40Z</dcterms:created>
  <dcterms:modified xsi:type="dcterms:W3CDTF">2021-05-28T12:10:58Z</dcterms:modified>
</cp:coreProperties>
</file>