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D90139B7-4479-4B2C-98FB-114E891F1EA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9AD5D90-3FB1-4967-A3D5-BF60709F7BA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39B7-4479-4B2C-98FB-114E891F1EA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5D90-3FB1-4967-A3D5-BF60709F7B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39B7-4479-4B2C-98FB-114E891F1EA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5D90-3FB1-4967-A3D5-BF60709F7B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0139B7-4479-4B2C-98FB-114E891F1EA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9AD5D90-3FB1-4967-A3D5-BF60709F7BA4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D90139B7-4479-4B2C-98FB-114E891F1EA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9AD5D90-3FB1-4967-A3D5-BF60709F7BA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39B7-4479-4B2C-98FB-114E891F1EA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5D90-3FB1-4967-A3D5-BF60709F7BA4}" type="slidenum">
              <a:rPr lang="ru-RU" smtClean="0"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39B7-4479-4B2C-98FB-114E891F1EA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5D90-3FB1-4967-A3D5-BF60709F7BA4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0139B7-4479-4B2C-98FB-114E891F1EA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9AD5D90-3FB1-4967-A3D5-BF60709F7BA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0139B7-4479-4B2C-98FB-114E891F1EA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AD5D90-3FB1-4967-A3D5-BF60709F7BA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D90139B7-4479-4B2C-98FB-114E891F1EA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9AD5D90-3FB1-4967-A3D5-BF60709F7BA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D90139B7-4479-4B2C-98FB-114E891F1EA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9AD5D90-3FB1-4967-A3D5-BF60709F7BA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90139B7-4479-4B2C-98FB-114E891F1EA2}" type="datetimeFigureOut">
              <a:rPr lang="ru-RU" smtClean="0"/>
              <a:t>26.05.2021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9AD5D90-3FB1-4967-A3D5-BF60709F7BA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2500306"/>
            <a:ext cx="6172200" cy="189436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Стресс. Занятия физическими упражнениями для повышения устойчивости организма к стрессовым воздействиям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786322"/>
            <a:ext cx="6172200" cy="1428760"/>
          </a:xfrm>
        </p:spPr>
        <p:txBody>
          <a:bodyPr/>
          <a:lstStyle/>
          <a:p>
            <a:r>
              <a:rPr lang="ru-RU" dirty="0" smtClean="0"/>
              <a:t>Выполнила:</a:t>
            </a:r>
          </a:p>
          <a:p>
            <a:r>
              <a:rPr lang="ru-RU" dirty="0" smtClean="0"/>
              <a:t>Дружинина Анна</a:t>
            </a:r>
          </a:p>
          <a:p>
            <a:r>
              <a:rPr lang="ru-RU" dirty="0" smtClean="0"/>
              <a:t>156 группа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Как стресс влияет</a:t>
            </a:r>
            <a:br>
              <a:rPr lang="ru-RU" b="1" dirty="0" smtClean="0"/>
            </a:br>
            <a:r>
              <a:rPr lang="ru-RU" b="1" dirty="0" smtClean="0"/>
              <a:t>на здоровье и работу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Длительный стресс, связанный с работой, может сильно повлиять на физическое здоровье. Постоянное рабочее беспокойство </a:t>
            </a:r>
            <a:r>
              <a:rPr lang="ru-RU" dirty="0" smtClean="0"/>
              <a:t>часто</a:t>
            </a:r>
            <a:r>
              <a:rPr lang="en-US" dirty="0" smtClean="0"/>
              <a:t> </a:t>
            </a:r>
            <a:r>
              <a:rPr lang="ru-RU" dirty="0" smtClean="0"/>
              <a:t>связано с </a:t>
            </a:r>
            <a:r>
              <a:rPr lang="ru-RU" dirty="0" smtClean="0"/>
              <a:t>нездоровым пищевым поведением и недостаточными физическими нагрузками, а это ведет к проблемам с весом, повышенному давлению и уровню холестерина.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Регулярный стресс (низкая оценка работы, враждебная рабочая среда, переработки) могут увеличить риск </a:t>
            </a:r>
            <a:r>
              <a:rPr lang="ru-RU" dirty="0" smtClean="0"/>
              <a:t>заболеваний </a:t>
            </a:r>
            <a:r>
              <a:rPr lang="ru-RU" dirty="0" err="1" smtClean="0"/>
              <a:t>сердечно-сосудистой</a:t>
            </a:r>
            <a:r>
              <a:rPr lang="ru-RU" dirty="0" smtClean="0"/>
              <a:t> </a:t>
            </a:r>
            <a:r>
              <a:rPr lang="ru-RU" dirty="0" smtClean="0"/>
              <a:t>системы (в том числе сердечных приступов). </a:t>
            </a:r>
            <a:r>
              <a:rPr lang="ru-RU" dirty="0" smtClean="0"/>
              <a:t>Согласно исследованию, </a:t>
            </a:r>
            <a:r>
              <a:rPr lang="ru-RU" dirty="0" smtClean="0"/>
              <a:t>проведенному университетом Юты, у пожилых работников, постоянно испытывающих стресс, артериальное давление выше нормы. Даже если сотрудник говорит о том, что не расстроен, его давление сигнализирует о повышенном уровне стресса.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Стресс на работе становится причиной выгорания, эмоционального истощения и заниженной самооценки. Выгорание же приводит к депрессии, </a:t>
            </a:r>
            <a:r>
              <a:rPr lang="ru-RU" dirty="0" smtClean="0"/>
              <a:t>которую связывают</a:t>
            </a:r>
            <a:r>
              <a:rPr lang="ru-RU" dirty="0" smtClean="0"/>
              <a:t> с рядом других проблем со здоровьем — сердечными заболеваниями, ожирением, диабетом и снижением иммунитета.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7467600" cy="1142984"/>
          </a:xfrm>
        </p:spPr>
        <p:txBody>
          <a:bodyPr/>
          <a:lstStyle/>
          <a:p>
            <a:r>
              <a:rPr lang="ru-RU" b="1" dirty="0" smtClean="0"/>
              <a:t>Как физическая нагрузка</a:t>
            </a:r>
            <a:br>
              <a:rPr lang="ru-RU" b="1" dirty="0" smtClean="0"/>
            </a:br>
            <a:r>
              <a:rPr lang="ru-RU" b="1" dirty="0" smtClean="0"/>
              <a:t>влияет на уровень стресса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357298"/>
            <a:ext cx="5429288" cy="5500702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 Если </a:t>
            </a:r>
            <a:r>
              <a:rPr lang="ru-RU" dirty="0" smtClean="0"/>
              <a:t>стресс — неотъемлемая часть вашей жизни, то вы можете научиться им управлять. </a:t>
            </a:r>
            <a:r>
              <a:rPr lang="ru-RU" dirty="0" smtClean="0"/>
              <a:t>Согласно опросу, </a:t>
            </a:r>
            <a:r>
              <a:rPr lang="ru-RU" dirty="0" smtClean="0"/>
              <a:t>проведенному </a:t>
            </a:r>
            <a:r>
              <a:rPr lang="ru-RU" dirty="0" smtClean="0"/>
              <a:t>в США, </a:t>
            </a:r>
            <a:r>
              <a:rPr lang="ru-RU" dirty="0" smtClean="0"/>
              <a:t>респонденты используют разные способы для борьбы со стрессом. При этом специалисты рекомендуют именно занятия спортом как один из самых эффективных способов борьбы со </a:t>
            </a:r>
            <a:r>
              <a:rPr lang="ru-RU" dirty="0" smtClean="0"/>
              <a:t>стрессом</a:t>
            </a:r>
            <a:r>
              <a:rPr lang="ru-RU" dirty="0" smtClean="0"/>
              <a:t> </a:t>
            </a:r>
            <a:r>
              <a:rPr lang="ru-RU" dirty="0" smtClean="0"/>
              <a:t>используют:</a:t>
            </a:r>
            <a:endParaRPr lang="ru-RU" b="1" dirty="0" smtClean="0"/>
          </a:p>
          <a:p>
            <a:r>
              <a:rPr lang="ru-RU" dirty="0" smtClean="0"/>
              <a:t>18% физические </a:t>
            </a:r>
            <a:r>
              <a:rPr lang="ru-RU" dirty="0" smtClean="0"/>
              <a:t>нагрузки как способ справляться со </a:t>
            </a:r>
            <a:r>
              <a:rPr lang="ru-RU" dirty="0" smtClean="0"/>
              <a:t>стрессом </a:t>
            </a:r>
            <a:endParaRPr lang="ru-RU" b="1" dirty="0" smtClean="0"/>
          </a:p>
          <a:p>
            <a:r>
              <a:rPr lang="ru-RU" dirty="0" smtClean="0"/>
              <a:t>17% общаются </a:t>
            </a:r>
            <a:r>
              <a:rPr lang="ru-RU" dirty="0" smtClean="0"/>
              <a:t>с родными и </a:t>
            </a:r>
            <a:r>
              <a:rPr lang="ru-RU" dirty="0" smtClean="0"/>
              <a:t>близкими </a:t>
            </a:r>
            <a:endParaRPr lang="ru-RU" b="1" dirty="0" smtClean="0"/>
          </a:p>
          <a:p>
            <a:r>
              <a:rPr lang="ru-RU" dirty="0" smtClean="0"/>
              <a:t>14% используют </a:t>
            </a:r>
            <a:r>
              <a:rPr lang="ru-RU" dirty="0" smtClean="0"/>
              <a:t>сон</a:t>
            </a:r>
          </a:p>
          <a:p>
            <a:r>
              <a:rPr lang="ru-RU" dirty="0" smtClean="0"/>
              <a:t>14%</a:t>
            </a:r>
            <a:r>
              <a:rPr lang="ru-RU" b="1" dirty="0" smtClean="0"/>
              <a:t> </a:t>
            </a:r>
            <a:r>
              <a:rPr lang="ru-RU" dirty="0" smtClean="0"/>
              <a:t>смотрят </a:t>
            </a:r>
            <a:r>
              <a:rPr lang="ru-RU" dirty="0" smtClean="0"/>
              <a:t>телевизор</a:t>
            </a:r>
          </a:p>
          <a:p>
            <a:r>
              <a:rPr lang="ru-RU" dirty="0" smtClean="0"/>
              <a:t>14%</a:t>
            </a:r>
            <a:r>
              <a:rPr lang="ru-RU" b="1" dirty="0" smtClean="0"/>
              <a:t> </a:t>
            </a:r>
            <a:r>
              <a:rPr lang="ru-RU" dirty="0" smtClean="0"/>
              <a:t>справляются </a:t>
            </a:r>
            <a:r>
              <a:rPr lang="ru-RU" dirty="0" smtClean="0"/>
              <a:t>с помощью еды</a:t>
            </a:r>
          </a:p>
          <a:p>
            <a:r>
              <a:rPr lang="ru-RU" dirty="0" smtClean="0"/>
              <a:t>13%</a:t>
            </a:r>
            <a:r>
              <a:rPr lang="ru-RU" b="1" dirty="0" smtClean="0"/>
              <a:t> </a:t>
            </a:r>
            <a:r>
              <a:rPr lang="ru-RU" dirty="0" smtClean="0"/>
              <a:t>слушают </a:t>
            </a:r>
            <a:r>
              <a:rPr lang="ru-RU" dirty="0" smtClean="0"/>
              <a:t>музыку</a:t>
            </a:r>
          </a:p>
          <a:p>
            <a:pPr>
              <a:buNone/>
            </a:pPr>
            <a:r>
              <a:rPr lang="ru-RU" dirty="0" smtClean="0"/>
              <a:t>         Преимущества </a:t>
            </a:r>
            <a:r>
              <a:rPr lang="ru-RU" dirty="0" smtClean="0"/>
              <a:t>упражнений — улучшение физической формы и общего здоровья — давно известны, поэтому врачи рекомендуют их в качестве общей терапии. Но помимо этого исследования доказывают, что спорт эффективен как средство от усталости: он помогает повысить активность и </a:t>
            </a:r>
            <a:r>
              <a:rPr lang="ru-RU" dirty="0" smtClean="0"/>
              <a:t>концентрацию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  <p:pic>
        <p:nvPicPr>
          <p:cNvPr id="5" name="Содержимое 4" descr="Без названия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5286380" y="3214686"/>
            <a:ext cx="3043230" cy="2095511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Выброс </a:t>
            </a:r>
            <a:r>
              <a:rPr lang="ru-RU" b="1" dirty="0" err="1" smtClean="0"/>
              <a:t>эндорфинов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1285860"/>
            <a:ext cx="4357718" cy="507209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Физическое состояние связано с ментальным состоянием. Упражнения вызывают выброс </a:t>
            </a:r>
            <a:r>
              <a:rPr lang="ru-RU" dirty="0" err="1" smtClean="0"/>
              <a:t>эндорфинов</a:t>
            </a:r>
            <a:r>
              <a:rPr lang="ru-RU" dirty="0" smtClean="0"/>
              <a:t>, которые работают как естественное болеутоляющее, улучшают сон и снижают стресс. Тренировка средней интенсивности заставляет тело вырабатывать </a:t>
            </a:r>
            <a:r>
              <a:rPr lang="ru-RU" dirty="0" err="1" smtClean="0"/>
              <a:t>эндорфины</a:t>
            </a:r>
            <a:r>
              <a:rPr lang="ru-RU" dirty="0" smtClean="0"/>
              <a:t> не хуже, чем медитация, массаж или дыхательные упражнения.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Физическое состояние связано с ментальным состоянием. Упражнения вызывают выброс </a:t>
            </a:r>
            <a:r>
              <a:rPr lang="ru-RU" dirty="0" err="1" smtClean="0"/>
              <a:t>эндорфинов</a:t>
            </a:r>
            <a:r>
              <a:rPr lang="ru-RU" dirty="0" smtClean="0"/>
              <a:t>, которые работают как естественное болеутоляющее, улучшают сон и снижают стресс. Тренировка средней интенсивности заставляет тело вырабатывать </a:t>
            </a:r>
            <a:r>
              <a:rPr lang="ru-RU" dirty="0" err="1" smtClean="0"/>
              <a:t>эндорфины</a:t>
            </a:r>
            <a:r>
              <a:rPr lang="ru-RU" dirty="0" smtClean="0"/>
              <a:t> не хуже, чем медитация, массаж или дыхательные упражнения.</a:t>
            </a:r>
            <a:endParaRPr lang="ru-RU" dirty="0"/>
          </a:p>
        </p:txBody>
      </p:sp>
      <p:pic>
        <p:nvPicPr>
          <p:cNvPr id="5" name="Содержимое 4" descr="unnamed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572000" y="2285992"/>
            <a:ext cx="3657600" cy="2757488"/>
          </a:xfr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ru-RU" b="1" dirty="0" smtClean="0"/>
              <a:t>Успокаивающий эффект</a:t>
            </a:r>
            <a:endParaRPr lang="ru-RU" dirty="0"/>
          </a:p>
        </p:txBody>
      </p:sp>
      <p:pic>
        <p:nvPicPr>
          <p:cNvPr id="5" name="Содержимое 4" descr="плавание.jpe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2500306"/>
            <a:ext cx="3657600" cy="2450854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4016528" cy="490063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Ученые </a:t>
            </a:r>
            <a:r>
              <a:rPr lang="ru-RU" dirty="0" err="1" smtClean="0"/>
              <a:t>обнвружили</a:t>
            </a:r>
            <a:r>
              <a:rPr lang="ru-RU" dirty="0" smtClean="0"/>
              <a:t> связь </a:t>
            </a:r>
            <a:r>
              <a:rPr lang="ru-RU" dirty="0" smtClean="0"/>
              <a:t>регулярных аэробных упражнений со снижением общего уровня напряженности, стабилизации настроения и даже повышения самооценки. Даже пять минут подобных упражнений (к ним относятся бег, ходьба, плавание и езда на велосипеде) могут стимулировать успокаивающий эффект.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Упражнения способствуют изменениям в химии мозга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4643438" cy="504351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b="1" dirty="0" smtClean="0"/>
              <a:t> </a:t>
            </a:r>
            <a:r>
              <a:rPr lang="ru-RU" b="1" dirty="0" smtClean="0"/>
              <a:t>        </a:t>
            </a:r>
            <a:r>
              <a:rPr lang="ru-RU" dirty="0" smtClean="0"/>
              <a:t>Когда </a:t>
            </a:r>
            <a:r>
              <a:rPr lang="ru-RU" dirty="0" smtClean="0"/>
              <a:t>вы сталкиваетесь со стрессом, высвобождаются гормоны — среди них есть и кортизол. Он активизирует «режим выживания» и влияет на работу всего организма: на уровень сахара в крови, метаболизм, иммунитет, частоту пульса и давление. Кортизол заставляет все тело работать быстрее — это помогло бы спастись от медведя, но разрушительно влияет на общее состояние здоровья.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Физические упражнения учат тело правильно реагировать на этот гормон: во время занятий кортизол выделяется, но в небольших количествах. Организм приспосабливается и лучше переносит стрессовые ситуации, а при небольшом волнении «выпускает» меньше кортизола.</a:t>
            </a:r>
            <a:endParaRPr lang="ru-RU" dirty="0"/>
          </a:p>
        </p:txBody>
      </p:sp>
      <p:pic>
        <p:nvPicPr>
          <p:cNvPr id="5" name="Содержимое 4" descr="xcortisol.jpg.pagespeed.ic.CO9PFviexR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786314" y="1785926"/>
            <a:ext cx="3657600" cy="3059589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72560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Виды спорта, которые хорошо</a:t>
            </a:r>
            <a:br>
              <a:rPr lang="ru-RU" b="1" dirty="0" smtClean="0"/>
            </a:br>
            <a:r>
              <a:rPr lang="ru-RU" b="1" dirty="0" smtClean="0"/>
              <a:t>помогают в борьбе со стрессом:</a:t>
            </a:r>
            <a:br>
              <a:rPr lang="ru-RU" b="1" dirty="0" smtClean="0"/>
            </a:br>
            <a:r>
              <a:rPr lang="ru-RU" b="1" dirty="0" smtClean="0"/>
              <a:t>Высокоинтенсивные</a:t>
            </a:r>
            <a:br>
              <a:rPr lang="ru-RU" b="1" dirty="0" smtClean="0"/>
            </a:br>
            <a:r>
              <a:rPr lang="ru-RU" b="1" dirty="0" err="1" smtClean="0"/>
              <a:t>кардиотренировки</a:t>
            </a:r>
            <a:endParaRPr lang="ru-RU" b="1" dirty="0"/>
          </a:p>
        </p:txBody>
      </p:sp>
      <p:pic>
        <p:nvPicPr>
          <p:cNvPr id="5" name="Содержимое 4" descr="1080ppp015247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14312" y="2857496"/>
            <a:ext cx="4071935" cy="2143140"/>
          </a:xfrm>
        </p:spPr>
      </p:pic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143372" y="2071678"/>
            <a:ext cx="4214842" cy="4500594"/>
          </a:xfrm>
        </p:spPr>
        <p:txBody>
          <a:bodyPr>
            <a:normAutofit/>
          </a:bodyPr>
          <a:lstStyle/>
          <a:p>
            <a:r>
              <a:rPr lang="ru-RU" dirty="0" smtClean="0"/>
              <a:t>К ним относятся бег, танцы и </a:t>
            </a:r>
            <a:r>
              <a:rPr lang="ru-RU" dirty="0" err="1" smtClean="0"/>
              <a:t>сайклинг</a:t>
            </a:r>
            <a:r>
              <a:rPr lang="ru-RU" dirty="0" smtClean="0"/>
              <a:t>. Преимущество таких упражнений в увеличении частоты сердечных сокращений, которое вызывает дополнительный выброс </a:t>
            </a:r>
            <a:r>
              <a:rPr lang="ru-RU" dirty="0" err="1" smtClean="0"/>
              <a:t>эндорфинов</a:t>
            </a:r>
            <a:r>
              <a:rPr lang="ru-RU" dirty="0" smtClean="0"/>
              <a:t>. Поэтому в конце тренировки вы чувствуете не только усталость, но и радость.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25470"/>
          </a:xfrm>
        </p:spPr>
        <p:txBody>
          <a:bodyPr/>
          <a:lstStyle/>
          <a:p>
            <a:r>
              <a:rPr lang="ru-RU" b="1" dirty="0" err="1" smtClean="0"/>
              <a:t>Пилатес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214554"/>
            <a:ext cx="4114800" cy="421484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   Цель </a:t>
            </a:r>
            <a:r>
              <a:rPr lang="ru-RU" dirty="0" err="1" smtClean="0"/>
              <a:t>пилатеса</a:t>
            </a:r>
            <a:r>
              <a:rPr lang="ru-RU" dirty="0" smtClean="0"/>
              <a:t> — развить силу, гибкость и выносливость. Он относится к числу анаэробных упражнений, которые рекомендуют врачи для развития устойчивости к стрессу.</a:t>
            </a:r>
            <a:endParaRPr lang="ru-RU" dirty="0"/>
          </a:p>
        </p:txBody>
      </p:sp>
      <p:pic>
        <p:nvPicPr>
          <p:cNvPr id="5" name="Содержимое 4" descr="126.jpg"/>
          <p:cNvPicPr>
            <a:picLocks noGrp="1" noChangeAspect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>
          <a:xfrm>
            <a:off x="4286248" y="3214686"/>
            <a:ext cx="3657600" cy="1928826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96908"/>
          </a:xfrm>
        </p:spPr>
        <p:txBody>
          <a:bodyPr/>
          <a:lstStyle/>
          <a:p>
            <a:r>
              <a:rPr lang="ru-RU" b="1" dirty="0" smtClean="0"/>
              <a:t>Спасибо за просмотр</a:t>
            </a:r>
            <a:endParaRPr lang="ru-RU" b="1" dirty="0"/>
          </a:p>
        </p:txBody>
      </p:sp>
      <p:pic>
        <p:nvPicPr>
          <p:cNvPr id="4" name="Содержимое 3" descr="IMG-SPORT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928662" y="2143116"/>
            <a:ext cx="6934200" cy="3009900"/>
          </a:xfr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Классическая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65</TotalTime>
  <Words>387</Words>
  <Application>Microsoft Office PowerPoint</Application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Эркер</vt:lpstr>
      <vt:lpstr>Стресс. Занятия физическими упражнениями для повышения устойчивости организма к стрессовым воздействиям</vt:lpstr>
      <vt:lpstr>Как стресс влияет на здоровье и работу</vt:lpstr>
      <vt:lpstr>Как физическая нагрузка влияет на уровень стресса</vt:lpstr>
      <vt:lpstr>Выброс эндорфинов </vt:lpstr>
      <vt:lpstr>Успокаивающий эффект</vt:lpstr>
      <vt:lpstr>Упражнения способствуют изменениям в химии мозга</vt:lpstr>
      <vt:lpstr>Виды спорта, которые хорошо помогают в борьбе со стрессом: Высокоинтенсивные кардиотренировки</vt:lpstr>
      <vt:lpstr>Пилатес</vt:lpstr>
      <vt:lpstr>Спасибо за просмотр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</dc:creator>
  <cp:lastModifiedBy>v</cp:lastModifiedBy>
  <cp:revision>7</cp:revision>
  <dcterms:created xsi:type="dcterms:W3CDTF">2021-05-26T14:28:11Z</dcterms:created>
  <dcterms:modified xsi:type="dcterms:W3CDTF">2021-05-26T15:33:22Z</dcterms:modified>
</cp:coreProperties>
</file>