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5.jpg" ContentType="image/pn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7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77" d="100"/>
          <a:sy n="77" d="100"/>
        </p:scale>
        <p:origin x="360" y="4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92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78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20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14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86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549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49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84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489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09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91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8B0CA-157F-4D7B-8368-43E1AB0E4D9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916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2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184634" y="1009001"/>
            <a:ext cx="4761186" cy="476118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2" action="ppaction://hlinksldjump"/>
          </p:cNvPr>
          <p:cNvSpPr/>
          <p:nvPr/>
        </p:nvSpPr>
        <p:spPr>
          <a:xfrm>
            <a:off x="5275861" y="1014274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 rot="1567120">
            <a:off x="6079404" y="1189711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3" name="Прямоугольник 12">
            <a:hlinkClick r:id="rId4" action="ppaction://hlinksldjump"/>
          </p:cNvPr>
          <p:cNvSpPr/>
          <p:nvPr/>
        </p:nvSpPr>
        <p:spPr>
          <a:xfrm rot="2794232">
            <a:off x="6758790" y="1650414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4" name="Прямоугольник 13">
            <a:hlinkClick r:id="rId5" action="ppaction://hlinksldjump"/>
          </p:cNvPr>
          <p:cNvSpPr/>
          <p:nvPr/>
        </p:nvSpPr>
        <p:spPr>
          <a:xfrm rot="3771635">
            <a:off x="7194412" y="2303672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5" name="Прямоугольник 14">
            <a:hlinkClick r:id="rId6" action="ppaction://hlinksldjump"/>
          </p:cNvPr>
          <p:cNvSpPr/>
          <p:nvPr/>
        </p:nvSpPr>
        <p:spPr>
          <a:xfrm rot="5400000">
            <a:off x="7338838" y="3100412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6" name="Прямоугольник 15">
            <a:hlinkClick r:id="rId7" action="ppaction://hlinksldjump"/>
          </p:cNvPr>
          <p:cNvSpPr/>
          <p:nvPr/>
        </p:nvSpPr>
        <p:spPr>
          <a:xfrm rot="6953946">
            <a:off x="7172505" y="3939473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7" name="Прямоугольник 16">
            <a:hlinkClick r:id="rId8" action="ppaction://hlinksldjump"/>
          </p:cNvPr>
          <p:cNvSpPr/>
          <p:nvPr/>
        </p:nvSpPr>
        <p:spPr>
          <a:xfrm rot="8155335">
            <a:off x="6688556" y="4595960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8" name="Прямоугольник 17">
            <a:hlinkClick r:id="rId9" action="ppaction://hlinksldjump"/>
          </p:cNvPr>
          <p:cNvSpPr/>
          <p:nvPr/>
        </p:nvSpPr>
        <p:spPr>
          <a:xfrm rot="9530495">
            <a:off x="6032107" y="5025490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22" name="Прямоугольник 21">
            <a:hlinkClick r:id="rId10" action="ppaction://hlinksldjump"/>
          </p:cNvPr>
          <p:cNvSpPr/>
          <p:nvPr/>
        </p:nvSpPr>
        <p:spPr>
          <a:xfrm rot="11031036">
            <a:off x="5232643" y="5158950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23" name="Прямоугольник 22">
            <a:hlinkClick r:id="rId11" action="ppaction://hlinksldjump"/>
          </p:cNvPr>
          <p:cNvSpPr/>
          <p:nvPr/>
        </p:nvSpPr>
        <p:spPr>
          <a:xfrm rot="12572577">
            <a:off x="4415359" y="4981405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24" name="Прямоугольник 23">
            <a:hlinkClick r:id="rId12" action="ppaction://hlinksldjump"/>
          </p:cNvPr>
          <p:cNvSpPr/>
          <p:nvPr/>
        </p:nvSpPr>
        <p:spPr>
          <a:xfrm rot="9116689">
            <a:off x="4412248" y="1193866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sp>
        <p:nvSpPr>
          <p:cNvPr id="26" name="Прямоугольник 25">
            <a:hlinkClick r:id="rId11" action="ppaction://hlinksldjump"/>
          </p:cNvPr>
          <p:cNvSpPr/>
          <p:nvPr/>
        </p:nvSpPr>
        <p:spPr>
          <a:xfrm rot="13598477">
            <a:off x="3793255" y="4525795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sp>
        <p:nvSpPr>
          <p:cNvPr id="27" name="Прямоугольник 26">
            <a:hlinkClick r:id="rId13" action="ppaction://hlinksldjump"/>
          </p:cNvPr>
          <p:cNvSpPr/>
          <p:nvPr/>
        </p:nvSpPr>
        <p:spPr>
          <a:xfrm rot="14836443">
            <a:off x="3359473" y="3877319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sp>
        <p:nvSpPr>
          <p:cNvPr id="28" name="Прямоугольник 27">
            <a:hlinkClick r:id="" action="ppaction://noaction"/>
          </p:cNvPr>
          <p:cNvSpPr/>
          <p:nvPr/>
        </p:nvSpPr>
        <p:spPr>
          <a:xfrm rot="5400000">
            <a:off x="3208147" y="3111985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</p:txBody>
      </p:sp>
      <p:sp>
        <p:nvSpPr>
          <p:cNvPr id="29" name="Прямоугольник 28">
            <a:hlinkClick r:id="" action="ppaction://noaction"/>
          </p:cNvPr>
          <p:cNvSpPr/>
          <p:nvPr/>
        </p:nvSpPr>
        <p:spPr>
          <a:xfrm rot="6548358">
            <a:off x="3337791" y="2375855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  <p:sp>
        <p:nvSpPr>
          <p:cNvPr id="30" name="Прямоугольник 29">
            <a:hlinkClick r:id="" action="ppaction://noaction"/>
          </p:cNvPr>
          <p:cNvSpPr/>
          <p:nvPr/>
        </p:nvSpPr>
        <p:spPr>
          <a:xfrm rot="7740102">
            <a:off x="3727810" y="1730976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</p:txBody>
      </p:sp>
      <p:grpSp>
        <p:nvGrpSpPr>
          <p:cNvPr id="25" name="Группа 24"/>
          <p:cNvGrpSpPr/>
          <p:nvPr/>
        </p:nvGrpSpPr>
        <p:grpSpPr>
          <a:xfrm>
            <a:off x="5409114" y="1725690"/>
            <a:ext cx="252248" cy="3384000"/>
            <a:chOff x="745572" y="819807"/>
            <a:chExt cx="252248" cy="3384000"/>
          </a:xfrm>
        </p:grpSpPr>
        <p:cxnSp>
          <p:nvCxnSpPr>
            <p:cNvPr id="31" name="Прямая со стрелкой 30"/>
            <p:cNvCxnSpPr/>
            <p:nvPr/>
          </p:nvCxnSpPr>
          <p:spPr>
            <a:xfrm flipH="1">
              <a:off x="871696" y="819807"/>
              <a:ext cx="11173" cy="3384000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2" name="Прямоугольник 31"/>
            <p:cNvSpPr/>
            <p:nvPr/>
          </p:nvSpPr>
          <p:spPr>
            <a:xfrm>
              <a:off x="745572" y="2488407"/>
              <a:ext cx="252248" cy="1692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Овал 1"/>
          <p:cNvSpPr/>
          <p:nvPr/>
        </p:nvSpPr>
        <p:spPr>
          <a:xfrm>
            <a:off x="5294411" y="3212680"/>
            <a:ext cx="504000" cy="504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985221" y="160638"/>
            <a:ext cx="5690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Клуб знатоков природы!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77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9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0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0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1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13646" y="849310"/>
            <a:ext cx="25377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лишнее?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114" r="1528" b="50000"/>
          <a:stretch/>
        </p:blipFill>
        <p:spPr>
          <a:xfrm>
            <a:off x="4714059" y="580768"/>
            <a:ext cx="4312507" cy="51468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60372" y="5947720"/>
            <a:ext cx="3019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ЕЛКА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192647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9781" y="626888"/>
            <a:ext cx="4005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хозяин жилища?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455" y="1351198"/>
            <a:ext cx="5772942" cy="3842615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17744" y="5919410"/>
            <a:ext cx="3365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5"/>
          <a:stretch/>
        </p:blipFill>
        <p:spPr bwMode="auto">
          <a:xfrm>
            <a:off x="3625506" y="1351198"/>
            <a:ext cx="6034840" cy="4016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388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426" y="1060592"/>
            <a:ext cx="5852726" cy="341652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1" y="5885937"/>
            <a:ext cx="5112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Снежинки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55051" y="496690"/>
            <a:ext cx="438389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Много-много звездочек</a:t>
            </a:r>
          </a:p>
          <a:p>
            <a:r>
              <a:rPr lang="ru-RU" sz="3200" dirty="0" smtClean="0"/>
              <a:t>Тонких как стекло!</a:t>
            </a:r>
          </a:p>
          <a:p>
            <a:r>
              <a:rPr lang="ru-RU" sz="3200" dirty="0" smtClean="0"/>
              <a:t>Звездочки холодные,</a:t>
            </a:r>
          </a:p>
          <a:p>
            <a:r>
              <a:rPr lang="ru-RU" sz="3200" dirty="0" smtClean="0"/>
              <a:t>А земле тепло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7530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28046" y="429179"/>
            <a:ext cx="4005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Жилище медведя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562" y="1150178"/>
            <a:ext cx="5066270" cy="463676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2" y="6015421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БЕРЛОГА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23439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7359" y="355040"/>
            <a:ext cx="4005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время года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349407"/>
            <a:ext cx="5285331" cy="3963998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3" y="6015421"/>
            <a:ext cx="2350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2713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8738" y="225014"/>
            <a:ext cx="438281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Ствол белеет,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Шапочка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зеленеет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Стоит в белой одежке, свесив сережки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838" y="493843"/>
            <a:ext cx="3899557" cy="5201891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3" y="6015421"/>
            <a:ext cx="2733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БЕРЕЗА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414971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655" y="207624"/>
            <a:ext cx="460611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весной и летом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Мы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видели одетым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aseline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осенью с бедняжки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Сорвали все рубашки.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264" y="773048"/>
            <a:ext cx="4570158" cy="485325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2" y="6015421"/>
            <a:ext cx="5112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305413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7800" y="648297"/>
            <a:ext cx="519923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Неизвестно, где живет.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Налетит – деревья гнет.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Засвистит – по речке дрожь.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Озорник, а не уймешь.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776" y="1889413"/>
            <a:ext cx="5722424" cy="3738576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2" y="5950040"/>
            <a:ext cx="3872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421160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8911" y="1049459"/>
            <a:ext cx="40053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Пушистая вата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Плывет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куда-то,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aseline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вата ниже,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дождик ближе.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413" y="837053"/>
            <a:ext cx="5742970" cy="482234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2" y="6015421"/>
            <a:ext cx="3378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ТУЧА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62864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9781" y="629330"/>
            <a:ext cx="40053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Сидит – зеленеет,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Лежит – пожелтеет,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Падет – почернеет.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905" y="1051396"/>
            <a:ext cx="5547377" cy="4721173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52522" y="5896137"/>
            <a:ext cx="2748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Листик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248509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445" y="456334"/>
            <a:ext cx="505095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Шумит он в поле и в саду,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 дом не попадет.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aseline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никуда я не иду,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Покуда он идет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231" y="1619705"/>
            <a:ext cx="5707363" cy="380490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8456" y="5851186"/>
            <a:ext cx="3694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ДОЖДЬ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</p:spTree>
    <p:extLst>
      <p:ext uri="{BB962C8B-B14F-4D97-AF65-F5344CB8AC3E}">
        <p14:creationId xmlns:p14="http://schemas.microsoft.com/office/powerpoint/2010/main" val="208132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9077" y="392109"/>
            <a:ext cx="8622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Птица, которую называют санитаром леса?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739" y="1200909"/>
            <a:ext cx="5946474" cy="457367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2" y="5953866"/>
            <a:ext cx="3477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ДЯТЕЛ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861" y="1200909"/>
            <a:ext cx="6098229" cy="457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13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185</Words>
  <Application>Microsoft Office PowerPoint</Application>
  <PresentationFormat>Произвольный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Дом</cp:lastModifiedBy>
  <cp:revision>32</cp:revision>
  <dcterms:created xsi:type="dcterms:W3CDTF">2020-02-29T02:38:23Z</dcterms:created>
  <dcterms:modified xsi:type="dcterms:W3CDTF">2021-05-28T11:53:19Z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