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13"/>
  </p:handoutMasterIdLst>
  <p:sldIdLst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3300"/>
    <a:srgbClr val="52D0D4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3052" autoAdjust="0"/>
  </p:normalViewPr>
  <p:slideViewPr>
    <p:cSldViewPr snapToGrid="0">
      <p:cViewPr varScale="1">
        <p:scale>
          <a:sx n="73" d="100"/>
          <a:sy n="73" d="100"/>
        </p:scale>
        <p:origin x="-59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4.png"/><Relationship Id="rId7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4.png"/><Relationship Id="rId9" Type="http://schemas.openxmlformats.org/officeDocument/2006/relationships/image" Target="../media/image2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06992" y="1801368"/>
            <a:ext cx="9144000" cy="1271668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1887" y="4919472"/>
            <a:ext cx="780779" cy="181321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21887" y="2486190"/>
            <a:ext cx="6529105" cy="33398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04288" y="3148546"/>
            <a:ext cx="946995" cy="888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284064" flipH="1">
            <a:off x="9040091" y="280346"/>
            <a:ext cx="1620000" cy="14497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22264">
            <a:off x="432872" y="866690"/>
            <a:ext cx="2281516" cy="13411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1078" y="5120640"/>
            <a:ext cx="462607" cy="9102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12276" y="-494119"/>
            <a:ext cx="2726006" cy="28881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45520" y="785524"/>
            <a:ext cx="521596" cy="81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066536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687916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66479" y="4982080"/>
            <a:ext cx="2264474" cy="13310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518841" y="624268"/>
            <a:ext cx="1087755" cy="10191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8841" y="2288674"/>
            <a:ext cx="1378875" cy="1280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21546" y="160762"/>
            <a:ext cx="844933" cy="7930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14345" y="1896931"/>
            <a:ext cx="413035" cy="81274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34828" y="3776471"/>
            <a:ext cx="1062888" cy="135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61611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00616" y="-416425"/>
            <a:ext cx="2105596" cy="223087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42744" y="105247"/>
            <a:ext cx="748195" cy="70225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012478" y="4179048"/>
            <a:ext cx="832257" cy="106285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70825" y="4768561"/>
            <a:ext cx="1497976" cy="9466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312661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39587" y="-347322"/>
            <a:ext cx="2348721" cy="2488462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4819" y="5166360"/>
            <a:ext cx="924802" cy="8680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878" y="2020246"/>
            <a:ext cx="456953" cy="8991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459951" flipH="1">
            <a:off x="205829" y="3358523"/>
            <a:ext cx="971850" cy="12086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5827" y="89169"/>
            <a:ext cx="920345" cy="75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22137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51927" y="1031437"/>
            <a:ext cx="4839012" cy="3795396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6939226" y="1032932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6939226" y="2497135"/>
            <a:ext cx="3375206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6906035" y="3962833"/>
            <a:ext cx="3408397" cy="864000"/>
          </a:xfrm>
          <a:prstGeom prst="rect">
            <a:avLst/>
          </a:prstGeom>
          <a:solidFill>
            <a:schemeClr val="bg1"/>
          </a:solid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20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1399" y="169358"/>
            <a:ext cx="766227" cy="71917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0737" y="5047487"/>
            <a:ext cx="495264" cy="974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89213" y="3233118"/>
            <a:ext cx="1383331" cy="17666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45847" y="5688912"/>
            <a:ext cx="1750047" cy="11690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39978" y="-281815"/>
            <a:ext cx="1913925" cy="2027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83104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езульта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2940" y="1171075"/>
            <a:ext cx="1844592" cy="1954339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980944" y="1964368"/>
            <a:ext cx="6210373" cy="1161046"/>
          </a:xfrm>
          <a:prstGeom prst="rect">
            <a:avLst/>
          </a:prstGeom>
        </p:spPr>
        <p:txBody>
          <a:bodyPr/>
          <a:lstStyle>
            <a:lvl1pPr>
              <a:defRPr sz="5400" b="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2240" y="-1521677"/>
            <a:ext cx="869033" cy="81567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3017" y="6858000"/>
            <a:ext cx="1143002" cy="93878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21188" y="4246511"/>
            <a:ext cx="1063754" cy="10088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63276" y="247307"/>
            <a:ext cx="1005842" cy="8625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8672" y="5255401"/>
            <a:ext cx="398728" cy="7845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92000" y="4366661"/>
            <a:ext cx="1178004" cy="1281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3174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0.4944 0.03982 " pathEditMode="relative" rAng="0" ptsTypes="AA">
                                      <p:cBhvr>
                                        <p:cTn id="6" dur="3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14" y="199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77556E-17 L 0.26823 0.75972 " pathEditMode="relative" rAng="0" ptsTypes="AA">
                                      <p:cBhvr>
                                        <p:cTn id="8" dur="3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11" y="3798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74127 -0.53078 " pathEditMode="relative" rAng="0" ptsTypes="AA">
                                      <p:cBhvr>
                                        <p:cTn id="10" dur="4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057" y="-26551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9636 0.32106 L -0.23802 -0.46945 " pathEditMode="relative" rAng="0" ptsTypes="AA">
                                      <p:cBhvr>
                                        <p:cTn id="12" dur="3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719" y="-3953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4" presetClass="path" presetSubtype="0" accel="45143" decel="45143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-2.59259E-6 C -0.06966 0.12616 -0.2306 0.11273 -0.23867 0.10695 C -0.2405 0.10533 -0.42617 0.13426 -0.50482 0.10093 C -0.58373 0.06783 -0.65964 -0.01967 -0.71185 -0.09236 C -0.76185 -0.18102 -0.79128 -0.24815 -0.81133 -0.3169 C -0.83151 -0.38588 -0.84271 -0.53379 -0.85026 -0.55416 " pathEditMode="relative" rAng="0" ptsTypes="AAAAAA">
                                      <p:cBhvr>
                                        <p:cTn id="14" dur="3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13" y="-2185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81" r:id="rId3"/>
    <p:sldLayoutId id="2147483687" r:id="rId4"/>
    <p:sldLayoutId id="2147483688" r:id="rId5"/>
    <p:sldLayoutId id="2147483689" r:id="rId6"/>
    <p:sldLayoutId id="2147483692" r:id="rId7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7.png"/><Relationship Id="rId7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32.png"/><Relationship Id="rId4" Type="http://schemas.openxmlformats.org/officeDocument/2006/relationships/image" Target="../media/image28.jpeg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7.png"/><Relationship Id="rId7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38.jpeg"/><Relationship Id="rId5" Type="http://schemas.openxmlformats.org/officeDocument/2006/relationships/image" Target="../media/image15.png"/><Relationship Id="rId10" Type="http://schemas.openxmlformats.org/officeDocument/2006/relationships/image" Target="../media/image37.png"/><Relationship Id="rId4" Type="http://schemas.openxmlformats.org/officeDocument/2006/relationships/image" Target="../media/image33.jpeg"/><Relationship Id="rId9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3792" y="484264"/>
            <a:ext cx="10818253" cy="45466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pic>
        <p:nvPicPr>
          <p:cNvPr id="1026" name="Picture 2" descr="https://i.pinimg.com/736x/55/fb/8c/55fb8c304e1e3301f37db89f6aea9628--babies-clothes-safari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3298" y="484264"/>
            <a:ext cx="3283084" cy="307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eikatunohint.com/wp-content/uploads/2015/11/032631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26382" y="479562"/>
            <a:ext cx="2331076" cy="3077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900igr.net/up/datai/196372/0013-018-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1110" y="474860"/>
            <a:ext cx="2653208" cy="307789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34" name="Picture 10" descr="https://ds05.infourok.ru/uploads/ex/01fc/0006b8bb-61490c28/hello_html_m125132fd.pn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4318" y="480190"/>
            <a:ext cx="2162307" cy="307256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Скругленный прямоугольник 3"/>
          <p:cNvSpPr/>
          <p:nvPr/>
        </p:nvSpPr>
        <p:spPr>
          <a:xfrm>
            <a:off x="4989446" y="5314831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С</a:t>
            </a:r>
            <a:endParaRPr lang="ru-RU" sz="9600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923839" y="5314830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Г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58232" y="531473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Е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7055053" y="5301673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В</a:t>
            </a:r>
            <a:endParaRPr lang="ru-RU" sz="9600" dirty="0"/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9120660" y="5301673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Н</a:t>
            </a:r>
          </a:p>
        </p:txBody>
      </p:sp>
    </p:spTree>
    <p:extLst>
      <p:ext uri="{BB962C8B-B14F-4D97-AF65-F5344CB8AC3E}">
        <p14:creationId xmlns:p14="http://schemas.microsoft.com/office/powerpoint/2010/main" xmlns="" val="40855100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-0.27357 -0.24213 " pathEditMode="relative" rAng="0" ptsTypes="AA">
                                      <p:cBhvr>
                                        <p:cTn id="6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85" y="-121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2.59259E-6 L -0.41054 -0.2421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34" y="-121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4.44444E-6 L 0.48242 -0.2421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15" y="-121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4.44444E-6 L 0.50847 -0.24398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417" y="-121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</p:childTnLst>
        </p:cTn>
      </p:par>
    </p:tnLst>
    <p:bldLst>
      <p:bldP spid="4" grpId="0" animBg="1"/>
      <p:bldP spid="31" grpId="0" animBg="1"/>
      <p:bldP spid="32" grpId="0" animBg="1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84264"/>
            <a:ext cx="12192000" cy="45466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7062907" y="5314737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О</a:t>
            </a:r>
            <a:endParaRPr lang="ru-RU" sz="9600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2923839" y="5314830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К</a:t>
            </a: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58232" y="531473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Ж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5005154" y="5314737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Л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9120660" y="5314737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А</a:t>
            </a:r>
          </a:p>
        </p:txBody>
      </p:sp>
      <p:pic>
        <p:nvPicPr>
          <p:cNvPr id="5" name="Picture 4" descr="https://montessoriself.ru/wp-content/uploads/2014/08/LEV3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90665"/>
            <a:ext cx="2533906" cy="281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bipbap.ru/wp-content/uploads/2017/06/97558931_large_oslik-1-640x685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6300" y="490665"/>
            <a:ext cx="2634001" cy="28192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10" descr="http://pngimg.com/uploads/bug/bug_PNG3992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70782" y="490665"/>
            <a:ext cx="2577223" cy="28192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36" name="Picture 12" descr="http://new.pni22.ru/images/skazka-kolobok/938de72423f1aff5c2dde2a3aee285a01511871061.pn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448005" y="490665"/>
            <a:ext cx="2402364" cy="281920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042" name="Picture 18" descr="http://fermerplus.md/wp-content/uploads/2019/03/pepene-verde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850369" y="490665"/>
            <a:ext cx="2341631" cy="2819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74212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-0.37526 -0.2608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63" y="-130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-0.34218 -0.2648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09" y="-1324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-4.44444E-6 L 0.36732 -0.2590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59" y="-1296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-4.44444E-6 L 0.39544 -0.2666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766" y="-1333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44444E-6 L 0.06263 -0.26088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25" y="-1305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</p:childTnLst>
        </p:cTn>
      </p:par>
    </p:tnLst>
    <p:bldLst>
      <p:bldP spid="4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528" y="1617231"/>
            <a:ext cx="590550" cy="116205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84264"/>
            <a:ext cx="12192000" cy="454660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95101" y="5605930"/>
            <a:ext cx="1359952" cy="126334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9272" y="5631447"/>
            <a:ext cx="1384005" cy="662763"/>
          </a:xfrm>
          <a:prstGeom prst="rect">
            <a:avLst/>
          </a:prstGeom>
        </p:spPr>
      </p:pic>
      <p:pic>
        <p:nvPicPr>
          <p:cNvPr id="2050" name="Picture 2" descr="https://345-games.ru/wp-content/uploads/2020/01/rebus-1-alisa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0952" y="505980"/>
            <a:ext cx="8790096" cy="4546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4189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84264"/>
            <a:ext cx="12192000" cy="45466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1053" y="1649569"/>
            <a:ext cx="670989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002060"/>
                </a:solidFill>
              </a:rPr>
              <a:t>А</a:t>
            </a:r>
            <a:r>
              <a:rPr lang="ru-RU" sz="13800" b="1" dirty="0" smtClean="0">
                <a:solidFill>
                  <a:srgbClr val="CC3300"/>
                </a:solidFill>
              </a:rPr>
              <a:t>ЛИСА</a:t>
            </a:r>
            <a:endParaRPr lang="ru-RU" sz="13800" b="1" dirty="0">
              <a:solidFill>
                <a:srgbClr val="CC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31388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Sing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250835"/>
            <a:ext cx="12192000" cy="4546602"/>
          </a:xfrm>
          <a:prstGeom prst="rect">
            <a:avLst/>
          </a:prstGeom>
        </p:spPr>
      </p:pic>
      <p:pic>
        <p:nvPicPr>
          <p:cNvPr id="3074" name="Picture 2" descr="https://345-games.ru/wp-content/uploads/2020/04/rebus-sharf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90293" y="306183"/>
            <a:ext cx="7611414" cy="643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78931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84264"/>
            <a:ext cx="12192000" cy="45466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41053" y="1649569"/>
            <a:ext cx="670989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rgbClr val="FF0000"/>
                </a:solidFill>
              </a:rPr>
              <a:t>ШАР</a:t>
            </a:r>
            <a:r>
              <a:rPr lang="ru-RU" sz="13800" b="1" dirty="0" smtClean="0">
                <a:solidFill>
                  <a:srgbClr val="002060"/>
                </a:solidFill>
              </a:rPr>
              <a:t>Ф</a:t>
            </a:r>
            <a:endParaRPr lang="ru-RU" sz="13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57761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22901"/>
            <a:ext cx="12192000" cy="4546602"/>
          </a:xfrm>
          <a:prstGeom prst="rect">
            <a:avLst/>
          </a:prstGeom>
        </p:spPr>
      </p:pic>
      <p:pic>
        <p:nvPicPr>
          <p:cNvPr id="5122" name="Picture 2" descr="ребус батон бутон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0" y="710360"/>
            <a:ext cx="7257898" cy="4171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7257898" y="2148205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245057" y="2148205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У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204841" y="1688205"/>
            <a:ext cx="10402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solidFill>
                  <a:srgbClr val="002060"/>
                </a:solidFill>
              </a:rPr>
              <a:t>=</a:t>
            </a:r>
            <a:endParaRPr lang="ru-RU" sz="13800" dirty="0">
              <a:solidFill>
                <a:srgbClr val="00206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0" y="5256962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Б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946943" y="5256961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А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893886" y="5256962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Т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840829" y="5256961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О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778006" y="5256961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Н</a:t>
            </a:r>
          </a:p>
        </p:txBody>
      </p:sp>
    </p:spTree>
    <p:extLst>
      <p:ext uri="{BB962C8B-B14F-4D97-AF65-F5344CB8AC3E}">
        <p14:creationId xmlns:p14="http://schemas.microsoft.com/office/powerpoint/2010/main" xmlns="" val="27440320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49 -0.12153 L -0.6832 0.4541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341" y="287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22901"/>
            <a:ext cx="12192000" cy="4546602"/>
          </a:xfrm>
          <a:prstGeom prst="rect">
            <a:avLst/>
          </a:prstGeom>
        </p:spPr>
      </p:pic>
      <p:pic>
        <p:nvPicPr>
          <p:cNvPr id="7170" name="Picture 2" descr="г+роза=гроза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3109" r="12365"/>
          <a:stretch/>
        </p:blipFill>
        <p:spPr bwMode="auto">
          <a:xfrm>
            <a:off x="811367" y="341943"/>
            <a:ext cx="4225475" cy="4908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8828794" y="2148203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С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48209" y="2148203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З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91865" y="1688203"/>
            <a:ext cx="104021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dirty="0" smtClean="0">
                <a:solidFill>
                  <a:srgbClr val="002060"/>
                </a:solidFill>
              </a:rPr>
              <a:t>=</a:t>
            </a:r>
            <a:endParaRPr lang="ru-RU" sz="13800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23559" y="525045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Р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222018" y="5250459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О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220476" y="525045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З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218935" y="5250458"/>
            <a:ext cx="1946943" cy="129599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xmlns="" val="418166070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5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1.11111E-6 L -0.37722 0.454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67" y="2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</p:bld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AD300A45-241B-484A-8AB7-E4E106A9140C}" vid="{035C38CC-2C83-46D0-869F-FABCD5E447C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3FA65F-4361-4E04-8BDA-4F8256B2EBC3}">
  <ds:schemaRefs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purl.org/dc/terms/"/>
    <ds:schemaRef ds:uri="2547570a-e5f4-4946-a4c3-82580e42479e"/>
    <ds:schemaRef ds:uri="6ee78bd2-4339-4042-adc0-bcc646419980"/>
    <ds:schemaRef ds:uri="http://schemas.microsoft.com/office/2006/documentManagement/types"/>
    <ds:schemaRef ds:uri="http://purl.org/dc/elements/1.1/"/>
    <ds:schemaRef ds:uri="http://schemas.microsoft.com/sharepoint/v3"/>
    <ds:schemaRef ds:uri="http://schemas.microsoft.com/office/infopath/2007/PartnerControl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40AAC4FE-6AA2-4812-A805-2E0A445923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DA39ED-743A-42D6-9416-1284B80FBA4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на тему Природа и мир вокруг нас с птичками</Template>
  <TotalTime>0</TotalTime>
  <Words>27</Words>
  <Application>Microsoft Office PowerPoint</Application>
  <PresentationFormat>Произвольный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2021-02-06T10:29:02Z</dcterms:created>
  <dcterms:modified xsi:type="dcterms:W3CDTF">2021-05-29T16:51:52Z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