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0138A-1EE1-47F4-9C9F-8447EB3B6920}" type="datetimeFigureOut">
              <a:rPr lang="en-US" smtClean="0"/>
              <a:pPr/>
              <a:t>5/29/2021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BAC86-1937-444F-A486-4FCA6D686D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Безопасное лето</a:t>
            </a:r>
            <a:endParaRPr lang="en-US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2021!</a:t>
            </a:r>
            <a:endParaRPr lang="en-US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347964" cy="2643182"/>
          </a:xfrm>
          <a:prstGeom prst="rect">
            <a:avLst/>
          </a:prstGeom>
        </p:spPr>
      </p:pic>
      <p:pic>
        <p:nvPicPr>
          <p:cNvPr id="7" name="Рисунок 6" descr="кус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97682" y="0"/>
            <a:ext cx="4046318" cy="2786058"/>
          </a:xfrm>
          <a:prstGeom prst="rect">
            <a:avLst/>
          </a:prstGeom>
        </p:spPr>
      </p:pic>
      <p:pic>
        <p:nvPicPr>
          <p:cNvPr id="8" name="Рисунок 7" descr="уку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612" y="3000372"/>
            <a:ext cx="3724284" cy="349617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5" name="Содержимое 4" descr="купани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3885716" cy="2786058"/>
          </a:xfrm>
        </p:spPr>
      </p:pic>
      <p:pic>
        <p:nvPicPr>
          <p:cNvPr id="7" name="Рисунок 6" descr="п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0"/>
            <a:ext cx="3929058" cy="2724249"/>
          </a:xfrm>
          <a:prstGeom prst="rect">
            <a:avLst/>
          </a:prstGeom>
        </p:spPr>
      </p:pic>
      <p:pic>
        <p:nvPicPr>
          <p:cNvPr id="8" name="Рисунок 7" descr="пла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3214686"/>
            <a:ext cx="4470474" cy="273641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8" name="Рисунок 7" descr="вел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4214810" cy="3429000"/>
          </a:xfrm>
          <a:prstGeom prst="rect">
            <a:avLst/>
          </a:prstGeom>
        </p:spPr>
      </p:pic>
      <p:pic>
        <p:nvPicPr>
          <p:cNvPr id="10" name="Рисунок 9" descr="рол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0"/>
            <a:ext cx="4786314" cy="3429000"/>
          </a:xfrm>
          <a:prstGeom prst="rect">
            <a:avLst/>
          </a:prstGeom>
        </p:spPr>
      </p:pic>
      <p:pic>
        <p:nvPicPr>
          <p:cNvPr id="11" name="Рисунок 10" descr="самока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3571876"/>
            <a:ext cx="4706942" cy="31367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pic>
        <p:nvPicPr>
          <p:cNvPr id="5" name="Рисунок 4" descr="солнечный-ож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214818" cy="3689510"/>
          </a:xfrm>
          <a:prstGeom prst="rect">
            <a:avLst/>
          </a:prstGeom>
        </p:spPr>
      </p:pic>
      <p:pic>
        <p:nvPicPr>
          <p:cNvPr id="7" name="Рисунок 6" descr="солнечный удар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0"/>
            <a:ext cx="4429124" cy="3643314"/>
          </a:xfrm>
          <a:prstGeom prst="rect">
            <a:avLst/>
          </a:prstGeom>
        </p:spPr>
      </p:pic>
      <p:pic>
        <p:nvPicPr>
          <p:cNvPr id="8" name="Рисунок 7" descr="травмы лето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3786190"/>
            <a:ext cx="4679960" cy="307181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Безопасное лето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ЮНИТЭР</cp:lastModifiedBy>
  <cp:revision>23</cp:revision>
  <dcterms:created xsi:type="dcterms:W3CDTF">2021-05-18T12:02:22Z</dcterms:created>
  <dcterms:modified xsi:type="dcterms:W3CDTF">2021-05-29T11:24:28Z</dcterms:modified>
</cp:coreProperties>
</file>