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60" r:id="rId3"/>
    <p:sldId id="261" r:id="rId4"/>
    <p:sldId id="262" r:id="rId5"/>
    <p:sldId id="263" r:id="rId6"/>
    <p:sldId id="264" r:id="rId7"/>
    <p:sldId id="265" r:id="rId8"/>
    <p:sldId id="257" r:id="rId9"/>
    <p:sldId id="258" r:id="rId10"/>
    <p:sldId id="266" r:id="rId11"/>
    <p:sldId id="267" r:id="rId12"/>
    <p:sldId id="268" r:id="rId13"/>
    <p:sldId id="269"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F9FC"/>
    <a:srgbClr val="F3F7F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492"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E5A1BA8-3A70-4E54-90CC-85E8172B1A9D}" type="datetimeFigureOut">
              <a:rPr lang="ru-RU" smtClean="0"/>
              <a:t>19.02.2017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6C95E9-5C5A-455E-B7BA-FD22D1D6D787}" type="slidenum">
              <a:rPr lang="ru-RU" smtClean="0"/>
              <a:t>‹#›</a:t>
            </a:fld>
            <a:endParaRPr lang="ru-RU"/>
          </a:p>
        </p:txBody>
      </p:sp>
    </p:spTree>
    <p:extLst>
      <p:ext uri="{BB962C8B-B14F-4D97-AF65-F5344CB8AC3E}">
        <p14:creationId xmlns:p14="http://schemas.microsoft.com/office/powerpoint/2010/main" val="3135936757"/>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E5A1BA8-3A70-4E54-90CC-85E8172B1A9D}" type="datetimeFigureOut">
              <a:rPr lang="ru-RU" smtClean="0"/>
              <a:t>19.02.2017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6C95E9-5C5A-455E-B7BA-FD22D1D6D787}" type="slidenum">
              <a:rPr lang="ru-RU" smtClean="0"/>
              <a:t>‹#›</a:t>
            </a:fld>
            <a:endParaRPr lang="ru-RU"/>
          </a:p>
        </p:txBody>
      </p:sp>
    </p:spTree>
    <p:extLst>
      <p:ext uri="{BB962C8B-B14F-4D97-AF65-F5344CB8AC3E}">
        <p14:creationId xmlns:p14="http://schemas.microsoft.com/office/powerpoint/2010/main" val="1509953959"/>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E5A1BA8-3A70-4E54-90CC-85E8172B1A9D}" type="datetimeFigureOut">
              <a:rPr lang="ru-RU" smtClean="0"/>
              <a:t>19.02.2017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6C95E9-5C5A-455E-B7BA-FD22D1D6D787}" type="slidenum">
              <a:rPr lang="ru-RU" smtClean="0"/>
              <a:t>‹#›</a:t>
            </a:fld>
            <a:endParaRPr lang="ru-RU"/>
          </a:p>
        </p:txBody>
      </p:sp>
    </p:spTree>
    <p:extLst>
      <p:ext uri="{BB962C8B-B14F-4D97-AF65-F5344CB8AC3E}">
        <p14:creationId xmlns:p14="http://schemas.microsoft.com/office/powerpoint/2010/main" val="2792382956"/>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E5A1BA8-3A70-4E54-90CC-85E8172B1A9D}" type="datetimeFigureOut">
              <a:rPr lang="ru-RU" smtClean="0"/>
              <a:t>19.02.2017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6C95E9-5C5A-455E-B7BA-FD22D1D6D787}" type="slidenum">
              <a:rPr lang="ru-RU" smtClean="0"/>
              <a:t>‹#›</a:t>
            </a:fld>
            <a:endParaRPr lang="ru-RU"/>
          </a:p>
        </p:txBody>
      </p:sp>
    </p:spTree>
    <p:extLst>
      <p:ext uri="{BB962C8B-B14F-4D97-AF65-F5344CB8AC3E}">
        <p14:creationId xmlns:p14="http://schemas.microsoft.com/office/powerpoint/2010/main" val="3445598698"/>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E5A1BA8-3A70-4E54-90CC-85E8172B1A9D}" type="datetimeFigureOut">
              <a:rPr lang="ru-RU" smtClean="0"/>
              <a:t>19.02.2017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56C95E9-5C5A-455E-B7BA-FD22D1D6D787}" type="slidenum">
              <a:rPr lang="ru-RU" smtClean="0"/>
              <a:t>‹#›</a:t>
            </a:fld>
            <a:endParaRPr lang="ru-RU"/>
          </a:p>
        </p:txBody>
      </p:sp>
    </p:spTree>
    <p:extLst>
      <p:ext uri="{BB962C8B-B14F-4D97-AF65-F5344CB8AC3E}">
        <p14:creationId xmlns:p14="http://schemas.microsoft.com/office/powerpoint/2010/main" val="3222585145"/>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E5A1BA8-3A70-4E54-90CC-85E8172B1A9D}" type="datetimeFigureOut">
              <a:rPr lang="ru-RU" smtClean="0"/>
              <a:t>19.02.2017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56C95E9-5C5A-455E-B7BA-FD22D1D6D787}" type="slidenum">
              <a:rPr lang="ru-RU" smtClean="0"/>
              <a:t>‹#›</a:t>
            </a:fld>
            <a:endParaRPr lang="ru-RU"/>
          </a:p>
        </p:txBody>
      </p:sp>
    </p:spTree>
    <p:extLst>
      <p:ext uri="{BB962C8B-B14F-4D97-AF65-F5344CB8AC3E}">
        <p14:creationId xmlns:p14="http://schemas.microsoft.com/office/powerpoint/2010/main" val="409475957"/>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E5A1BA8-3A70-4E54-90CC-85E8172B1A9D}" type="datetimeFigureOut">
              <a:rPr lang="ru-RU" smtClean="0"/>
              <a:t>19.02.2017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56C95E9-5C5A-455E-B7BA-FD22D1D6D787}" type="slidenum">
              <a:rPr lang="ru-RU" smtClean="0"/>
              <a:t>‹#›</a:t>
            </a:fld>
            <a:endParaRPr lang="ru-RU"/>
          </a:p>
        </p:txBody>
      </p:sp>
    </p:spTree>
    <p:extLst>
      <p:ext uri="{BB962C8B-B14F-4D97-AF65-F5344CB8AC3E}">
        <p14:creationId xmlns:p14="http://schemas.microsoft.com/office/powerpoint/2010/main" val="1045122766"/>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E5A1BA8-3A70-4E54-90CC-85E8172B1A9D}" type="datetimeFigureOut">
              <a:rPr lang="ru-RU" smtClean="0"/>
              <a:t>19.02.2017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56C95E9-5C5A-455E-B7BA-FD22D1D6D787}" type="slidenum">
              <a:rPr lang="ru-RU" smtClean="0"/>
              <a:t>‹#›</a:t>
            </a:fld>
            <a:endParaRPr lang="ru-RU"/>
          </a:p>
        </p:txBody>
      </p:sp>
    </p:spTree>
    <p:extLst>
      <p:ext uri="{BB962C8B-B14F-4D97-AF65-F5344CB8AC3E}">
        <p14:creationId xmlns:p14="http://schemas.microsoft.com/office/powerpoint/2010/main" val="3421232806"/>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E5A1BA8-3A70-4E54-90CC-85E8172B1A9D}" type="datetimeFigureOut">
              <a:rPr lang="ru-RU" smtClean="0"/>
              <a:t>19.02.2017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56C95E9-5C5A-455E-B7BA-FD22D1D6D787}" type="slidenum">
              <a:rPr lang="ru-RU" smtClean="0"/>
              <a:t>‹#›</a:t>
            </a:fld>
            <a:endParaRPr lang="ru-RU"/>
          </a:p>
        </p:txBody>
      </p:sp>
    </p:spTree>
    <p:extLst>
      <p:ext uri="{BB962C8B-B14F-4D97-AF65-F5344CB8AC3E}">
        <p14:creationId xmlns:p14="http://schemas.microsoft.com/office/powerpoint/2010/main" val="2216712668"/>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E5A1BA8-3A70-4E54-90CC-85E8172B1A9D}" type="datetimeFigureOut">
              <a:rPr lang="ru-RU" smtClean="0"/>
              <a:t>19.02.2017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56C95E9-5C5A-455E-B7BA-FD22D1D6D787}" type="slidenum">
              <a:rPr lang="ru-RU" smtClean="0"/>
              <a:t>‹#›</a:t>
            </a:fld>
            <a:endParaRPr lang="ru-RU"/>
          </a:p>
        </p:txBody>
      </p:sp>
    </p:spTree>
    <p:extLst>
      <p:ext uri="{BB962C8B-B14F-4D97-AF65-F5344CB8AC3E}">
        <p14:creationId xmlns:p14="http://schemas.microsoft.com/office/powerpoint/2010/main" val="2936647946"/>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E5A1BA8-3A70-4E54-90CC-85E8172B1A9D}" type="datetimeFigureOut">
              <a:rPr lang="ru-RU" smtClean="0"/>
              <a:t>19.02.2017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56C95E9-5C5A-455E-B7BA-FD22D1D6D787}" type="slidenum">
              <a:rPr lang="ru-RU" smtClean="0"/>
              <a:t>‹#›</a:t>
            </a:fld>
            <a:endParaRPr lang="ru-RU"/>
          </a:p>
        </p:txBody>
      </p:sp>
    </p:spTree>
    <p:extLst>
      <p:ext uri="{BB962C8B-B14F-4D97-AF65-F5344CB8AC3E}">
        <p14:creationId xmlns:p14="http://schemas.microsoft.com/office/powerpoint/2010/main" val="3700333019"/>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5A1BA8-3A70-4E54-90CC-85E8172B1A9D}" type="datetimeFigureOut">
              <a:rPr lang="ru-RU" smtClean="0"/>
              <a:t>19.02.2017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6C95E9-5C5A-455E-B7BA-FD22D1D6D787}" type="slidenum">
              <a:rPr lang="ru-RU" smtClean="0"/>
              <a:t>‹#›</a:t>
            </a:fld>
            <a:endParaRPr lang="ru-RU"/>
          </a:p>
        </p:txBody>
      </p:sp>
    </p:spTree>
    <p:extLst>
      <p:ext uri="{BB962C8B-B14F-4D97-AF65-F5344CB8AC3E}">
        <p14:creationId xmlns:p14="http://schemas.microsoft.com/office/powerpoint/2010/main" val="20223314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Дыхательная система человека</a:t>
            </a:r>
            <a:br>
              <a:rPr lang="ru-RU" dirty="0" smtClean="0"/>
            </a:br>
            <a:r>
              <a:rPr lang="ru-RU" dirty="0" err="1" smtClean="0"/>
              <a:t>Гаманин</a:t>
            </a:r>
            <a:r>
              <a:rPr lang="ru-RU" dirty="0" smtClean="0"/>
              <a:t> С. 11а</a:t>
            </a:r>
            <a:endParaRPr lang="ru-RU" dirty="0"/>
          </a:p>
        </p:txBody>
      </p:sp>
      <p:sp>
        <p:nvSpPr>
          <p:cNvPr id="3" name="Объект 2"/>
          <p:cNvSpPr>
            <a:spLocks noGrp="1"/>
          </p:cNvSpPr>
          <p:nvPr>
            <p:ph idx="1"/>
          </p:nvPr>
        </p:nvSpPr>
        <p:spPr>
          <a:xfrm>
            <a:off x="0" y="1600200"/>
            <a:ext cx="9144000" cy="5257800"/>
          </a:xfrm>
        </p:spPr>
        <p:txBody>
          <a:bodyPr/>
          <a:lstStyle/>
          <a:p>
            <a:pPr marL="0" indent="0" algn="ctr">
              <a:buNone/>
            </a:pPr>
            <a:r>
              <a:rPr lang="ru-RU" dirty="0" smtClean="0"/>
              <a:t>Благодаря дыханию, человек получает кислород – ту вещь, которая необходима ему даже больше, чем вода и пища. Но как же проходит это самое дыхание? И только ли для жизни оно необходимо? Сейчас мы это узнаем.</a:t>
            </a:r>
            <a:endParaRPr lang="ru-RU" dirty="0"/>
          </a:p>
        </p:txBody>
      </p:sp>
    </p:spTree>
    <p:extLst>
      <p:ext uri="{BB962C8B-B14F-4D97-AF65-F5344CB8AC3E}">
        <p14:creationId xmlns:p14="http://schemas.microsoft.com/office/powerpoint/2010/main" val="150233007"/>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Ротоглотка</a:t>
            </a:r>
            <a:endParaRPr lang="ru-RU" dirty="0"/>
          </a:p>
        </p:txBody>
      </p:sp>
      <p:sp>
        <p:nvSpPr>
          <p:cNvPr id="3" name="Объект 2"/>
          <p:cNvSpPr>
            <a:spLocks noGrp="1"/>
          </p:cNvSpPr>
          <p:nvPr>
            <p:ph idx="1"/>
          </p:nvPr>
        </p:nvSpPr>
        <p:spPr/>
        <p:txBody>
          <a:bodyPr/>
          <a:lstStyle/>
          <a:p>
            <a:pPr marL="0" indent="0">
              <a:buNone/>
            </a:pPr>
            <a:endParaRPr lang="ru-RU"/>
          </a:p>
        </p:txBody>
      </p:sp>
      <p:pic>
        <p:nvPicPr>
          <p:cNvPr id="3074" name="Picture 2" descr="Картинки по запросу Носоглотка схем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79176"/>
            <a:ext cx="9144000" cy="53788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1286967"/>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6F9FC"/>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Бронхи</a:t>
            </a:r>
            <a:endParaRPr lang="ru-RU" dirty="0"/>
          </a:p>
        </p:txBody>
      </p:sp>
      <p:sp>
        <p:nvSpPr>
          <p:cNvPr id="3" name="Объект 2"/>
          <p:cNvSpPr>
            <a:spLocks noGrp="1"/>
          </p:cNvSpPr>
          <p:nvPr>
            <p:ph idx="1"/>
          </p:nvPr>
        </p:nvSpPr>
        <p:spPr/>
        <p:txBody>
          <a:bodyPr/>
          <a:lstStyle/>
          <a:p>
            <a:pPr marL="0" indent="0">
              <a:buNone/>
            </a:pPr>
            <a:endParaRPr lang="ru-RU" dirty="0"/>
          </a:p>
        </p:txBody>
      </p:sp>
      <p:pic>
        <p:nvPicPr>
          <p:cNvPr id="4098" name="Picture 2" descr="Картинки по запросу Трахея схем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1520616"/>
            <a:ext cx="4644008" cy="53373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1221954"/>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Лёгкие</a:t>
            </a:r>
            <a:endParaRPr lang="ru-RU" dirty="0"/>
          </a:p>
        </p:txBody>
      </p:sp>
      <p:sp>
        <p:nvSpPr>
          <p:cNvPr id="3" name="Объект 2"/>
          <p:cNvSpPr>
            <a:spLocks noGrp="1"/>
          </p:cNvSpPr>
          <p:nvPr>
            <p:ph idx="1"/>
          </p:nvPr>
        </p:nvSpPr>
        <p:spPr/>
        <p:txBody>
          <a:bodyPr/>
          <a:lstStyle/>
          <a:p>
            <a:pPr marL="0" indent="0">
              <a:buNone/>
            </a:pPr>
            <a:endParaRPr lang="ru-RU" dirty="0"/>
          </a:p>
        </p:txBody>
      </p:sp>
      <p:pic>
        <p:nvPicPr>
          <p:cNvPr id="5122" name="Picture 2" descr="Картинки по запросу Лёгкие схем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1350369"/>
            <a:ext cx="6372200" cy="55076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3077048"/>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Спасибо за внимание!</a:t>
            </a:r>
            <a:endParaRPr lang="ru-RU" dirty="0"/>
          </a:p>
        </p:txBody>
      </p:sp>
      <p:sp>
        <p:nvSpPr>
          <p:cNvPr id="3" name="Объект 2"/>
          <p:cNvSpPr>
            <a:spLocks noGrp="1"/>
          </p:cNvSpPr>
          <p:nvPr>
            <p:ph idx="1"/>
          </p:nvPr>
        </p:nvSpPr>
        <p:spPr/>
        <p:txBody>
          <a:bodyPr/>
          <a:lstStyle/>
          <a:p>
            <a:pPr marL="0" indent="0">
              <a:buNone/>
            </a:pPr>
            <a:endParaRPr lang="ru-RU" dirty="0"/>
          </a:p>
        </p:txBody>
      </p:sp>
    </p:spTree>
    <p:extLst>
      <p:ext uri="{BB962C8B-B14F-4D97-AF65-F5344CB8AC3E}">
        <p14:creationId xmlns:p14="http://schemas.microsoft.com/office/powerpoint/2010/main" val="760023933"/>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3513"/>
            <a:ext cx="9144000" cy="1143000"/>
          </a:xfrm>
        </p:spPr>
        <p:txBody>
          <a:bodyPr/>
          <a:lstStyle/>
          <a:p>
            <a:r>
              <a:rPr lang="ru-RU" dirty="0" smtClean="0"/>
              <a:t>Зачем человеку дышать</a:t>
            </a:r>
            <a:endParaRPr lang="ru-RU" dirty="0"/>
          </a:p>
        </p:txBody>
      </p:sp>
      <p:sp>
        <p:nvSpPr>
          <p:cNvPr id="3" name="Объект 2"/>
          <p:cNvSpPr>
            <a:spLocks noGrp="1"/>
          </p:cNvSpPr>
          <p:nvPr>
            <p:ph idx="1"/>
          </p:nvPr>
        </p:nvSpPr>
        <p:spPr/>
        <p:txBody>
          <a:bodyPr>
            <a:normAutofit/>
          </a:bodyPr>
          <a:lstStyle/>
          <a:p>
            <a:pPr marL="0" indent="0" algn="ctr">
              <a:buNone/>
            </a:pPr>
            <a:r>
              <a:rPr lang="ru-RU" dirty="0" smtClean="0"/>
              <a:t>Дыхание не только поддерживает жизнь человека, но и выполняет множество других функций. </a:t>
            </a:r>
          </a:p>
          <a:p>
            <a:pPr marL="0" indent="0" algn="ctr">
              <a:buNone/>
            </a:pPr>
            <a:endParaRPr lang="ru-RU" dirty="0" smtClean="0"/>
          </a:p>
          <a:p>
            <a:pPr marL="514350" indent="-514350" algn="ctr">
              <a:buAutoNum type="arabicPeriod"/>
            </a:pPr>
            <a:r>
              <a:rPr lang="ru-RU" dirty="0" smtClean="0"/>
              <a:t>Тепло.</a:t>
            </a:r>
          </a:p>
          <a:p>
            <a:pPr marL="0" indent="0" algn="ctr">
              <a:buNone/>
            </a:pPr>
            <a:r>
              <a:rPr lang="ru-RU" dirty="0" smtClean="0"/>
              <a:t>Именно благодаря дыханию кровь человека остаётся тёплой. Если бы этого не было, мы бы замерзали даже под палящим солнцем.</a:t>
            </a:r>
            <a:endParaRPr lang="ru-RU" dirty="0"/>
          </a:p>
        </p:txBody>
      </p:sp>
    </p:spTree>
    <p:extLst>
      <p:ext uri="{BB962C8B-B14F-4D97-AF65-F5344CB8AC3E}">
        <p14:creationId xmlns:p14="http://schemas.microsoft.com/office/powerpoint/2010/main" val="214617478"/>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2. Энергия.</a:t>
            </a:r>
            <a:endParaRPr lang="ru-RU" dirty="0"/>
          </a:p>
        </p:txBody>
      </p:sp>
      <p:sp>
        <p:nvSpPr>
          <p:cNvPr id="3" name="Объект 2"/>
          <p:cNvSpPr>
            <a:spLocks noGrp="1"/>
          </p:cNvSpPr>
          <p:nvPr>
            <p:ph idx="1"/>
          </p:nvPr>
        </p:nvSpPr>
        <p:spPr/>
        <p:txBody>
          <a:bodyPr/>
          <a:lstStyle/>
          <a:p>
            <a:pPr marL="0" indent="0" algn="ctr">
              <a:buNone/>
            </a:pPr>
            <a:r>
              <a:rPr lang="ru-RU" dirty="0" smtClean="0"/>
              <a:t>Многие привыкли, что после тяжёлого дня восстановить силы помогает хороший сон. Конечно же, это правда. Но благодаря дыханию человек восстанавливает силы, затраченные на более лёгкие действия вроде прогулки или небольших упражнений. Без этой функции, Вам бы требовался сон после каждых десяти шагов или после поднятия тяжёлого школьного портфеля.</a:t>
            </a:r>
            <a:endParaRPr lang="ru-RU" dirty="0"/>
          </a:p>
        </p:txBody>
      </p:sp>
    </p:spTree>
    <p:extLst>
      <p:ext uri="{BB962C8B-B14F-4D97-AF65-F5344CB8AC3E}">
        <p14:creationId xmlns:p14="http://schemas.microsoft.com/office/powerpoint/2010/main" val="3819974334"/>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3. Речь.</a:t>
            </a:r>
            <a:endParaRPr lang="ru-RU" dirty="0"/>
          </a:p>
        </p:txBody>
      </p:sp>
      <p:sp>
        <p:nvSpPr>
          <p:cNvPr id="3" name="Объект 2"/>
          <p:cNvSpPr>
            <a:spLocks noGrp="1"/>
          </p:cNvSpPr>
          <p:nvPr>
            <p:ph idx="1"/>
          </p:nvPr>
        </p:nvSpPr>
        <p:spPr/>
        <p:txBody>
          <a:bodyPr/>
          <a:lstStyle/>
          <a:p>
            <a:pPr marL="0" indent="0" algn="ctr">
              <a:buNone/>
            </a:pPr>
            <a:r>
              <a:rPr lang="ru-RU" dirty="0" smtClean="0"/>
              <a:t>При разговоре, человек использует свою дыхательную систему, поэтому, если бы человеку не нужно было дышать, он не смог бы и говорить.</a:t>
            </a:r>
            <a:endParaRPr lang="ru-RU" dirty="0"/>
          </a:p>
        </p:txBody>
      </p:sp>
    </p:spTree>
    <p:extLst>
      <p:ext uri="{BB962C8B-B14F-4D97-AF65-F5344CB8AC3E}">
        <p14:creationId xmlns:p14="http://schemas.microsoft.com/office/powerpoint/2010/main" val="3591752930"/>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4. Чувства.</a:t>
            </a:r>
            <a:endParaRPr lang="ru-RU" dirty="0"/>
          </a:p>
        </p:txBody>
      </p:sp>
      <p:sp>
        <p:nvSpPr>
          <p:cNvPr id="3" name="Объект 2"/>
          <p:cNvSpPr>
            <a:spLocks noGrp="1"/>
          </p:cNvSpPr>
          <p:nvPr>
            <p:ph idx="1"/>
          </p:nvPr>
        </p:nvSpPr>
        <p:spPr>
          <a:xfrm>
            <a:off x="457200" y="1600200"/>
            <a:ext cx="8229600" cy="5257800"/>
          </a:xfrm>
        </p:spPr>
        <p:txBody>
          <a:bodyPr>
            <a:normAutofit/>
          </a:bodyPr>
          <a:lstStyle/>
          <a:p>
            <a:pPr marL="0" indent="0" algn="ctr">
              <a:buNone/>
            </a:pPr>
            <a:r>
              <a:rPr lang="ru-RU" dirty="0" smtClean="0"/>
              <a:t>Без дыхания, человек не сможет чувствовать запахи и вкусы.</a:t>
            </a:r>
          </a:p>
          <a:p>
            <a:pPr marL="0" indent="0" algn="ctr">
              <a:buNone/>
            </a:pPr>
            <a:endParaRPr lang="ru-RU" dirty="0" smtClean="0"/>
          </a:p>
          <a:p>
            <a:pPr marL="0" indent="0" algn="ctr">
              <a:buNone/>
            </a:pPr>
            <a:endParaRPr lang="ru-RU" dirty="0" smtClean="0"/>
          </a:p>
        </p:txBody>
      </p:sp>
    </p:spTree>
    <p:extLst>
      <p:ext uri="{BB962C8B-B14F-4D97-AF65-F5344CB8AC3E}">
        <p14:creationId xmlns:p14="http://schemas.microsoft.com/office/powerpoint/2010/main" val="4188298716"/>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smtClean="0"/>
              <a:t>5. Здоровье.</a:t>
            </a:r>
            <a:endParaRPr lang="ru-RU" dirty="0"/>
          </a:p>
        </p:txBody>
      </p:sp>
      <p:sp>
        <p:nvSpPr>
          <p:cNvPr id="5" name="Объект 4"/>
          <p:cNvSpPr>
            <a:spLocks noGrp="1"/>
          </p:cNvSpPr>
          <p:nvPr>
            <p:ph idx="1"/>
          </p:nvPr>
        </p:nvSpPr>
        <p:spPr/>
        <p:txBody>
          <a:bodyPr/>
          <a:lstStyle/>
          <a:p>
            <a:pPr marL="0" indent="0" algn="ctr">
              <a:buNone/>
            </a:pPr>
            <a:r>
              <a:rPr lang="ru-RU" dirty="0" smtClean="0"/>
              <a:t>Кислород, получаемый человеком при дыхании в основном хорошо влияет на организм человека, принося с собой полезные для организма вещества, которые ускоряют лечение человека при заболевании, а также защищают от их получения. К сожалению, вместе с полезными веществами часто приходят и вредные, но без этого никак не обойтись.</a:t>
            </a:r>
          </a:p>
          <a:p>
            <a:pPr marL="0" indent="0" algn="ctr">
              <a:buNone/>
            </a:pPr>
            <a:endParaRPr lang="ru-RU" dirty="0"/>
          </a:p>
        </p:txBody>
      </p:sp>
    </p:spTree>
    <p:extLst>
      <p:ext uri="{BB962C8B-B14F-4D97-AF65-F5344CB8AC3E}">
        <p14:creationId xmlns:p14="http://schemas.microsoft.com/office/powerpoint/2010/main" val="2425248936"/>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rgbClr val="FFEFD1"/>
            </a:gs>
            <a:gs pos="64999">
              <a:srgbClr val="F0EBD5"/>
            </a:gs>
            <a:gs pos="100000">
              <a:srgbClr val="D1C39F"/>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Как же дыхание происходит?</a:t>
            </a:r>
            <a:endParaRPr lang="ru-RU" dirty="0"/>
          </a:p>
        </p:txBody>
      </p:sp>
      <p:sp>
        <p:nvSpPr>
          <p:cNvPr id="3" name="Объект 2"/>
          <p:cNvSpPr>
            <a:spLocks noGrp="1"/>
          </p:cNvSpPr>
          <p:nvPr>
            <p:ph idx="1"/>
          </p:nvPr>
        </p:nvSpPr>
        <p:spPr>
          <a:xfrm>
            <a:off x="0" y="1600200"/>
            <a:ext cx="9144000" cy="5257800"/>
          </a:xfrm>
        </p:spPr>
        <p:txBody>
          <a:bodyPr>
            <a:normAutofit fontScale="85000" lnSpcReduction="20000"/>
          </a:bodyPr>
          <a:lstStyle/>
          <a:p>
            <a:pPr marL="0" indent="0" algn="ctr">
              <a:buNone/>
            </a:pPr>
            <a:r>
              <a:rPr lang="ru-RU" dirty="0" smtClean="0"/>
              <a:t>Казалось, что тут сложного? Вдох, выдох и готово. Но всё не так просто. Эти короткие вздохи возможны благодаря огромной дыхательной системе, расположенной в нашем теле. И буквально одного нарушения достаточно, чтобы дышать стало тяжелее.</a:t>
            </a:r>
          </a:p>
          <a:p>
            <a:pPr marL="0" indent="0" algn="ctr">
              <a:buNone/>
            </a:pPr>
            <a:r>
              <a:rPr lang="ru-RU" dirty="0" smtClean="0"/>
              <a:t>Дыхательная система представляет из себя множество органов дыхания, соединённых в единое целое. Благодаря этой системе, человек получает кислород и другие вещества из природы, выдыхая углекислый газ (и другие вещества), которые пойдут на пользу уже природе. Этот процесс называется газообмен.</a:t>
            </a:r>
          </a:p>
          <a:p>
            <a:pPr marL="0" indent="0" algn="ctr">
              <a:buNone/>
            </a:pPr>
            <a:endParaRPr lang="ru-RU" dirty="0"/>
          </a:p>
          <a:p>
            <a:pPr marL="0" indent="0" algn="ctr">
              <a:buNone/>
            </a:pPr>
            <a:r>
              <a:rPr lang="ru-RU" dirty="0" smtClean="0"/>
              <a:t>Теперь взглянем подробнее на дыхательную систему человека.</a:t>
            </a:r>
            <a:endParaRPr lang="ru-RU" dirty="0"/>
          </a:p>
        </p:txBody>
      </p:sp>
    </p:spTree>
    <p:extLst>
      <p:ext uri="{BB962C8B-B14F-4D97-AF65-F5344CB8AC3E}">
        <p14:creationId xmlns:p14="http://schemas.microsoft.com/office/powerpoint/2010/main" val="3066429297"/>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a:p>
        </p:txBody>
      </p:sp>
      <p:pic>
        <p:nvPicPr>
          <p:cNvPr id="1029" name="Picture 5" descr="Картинки по запросу дыхательная систем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77" y="0"/>
            <a:ext cx="9134571" cy="685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4673778"/>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3F7FB"/>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Носоглотка </a:t>
            </a:r>
            <a:endParaRPr lang="ru-RU" dirty="0"/>
          </a:p>
        </p:txBody>
      </p:sp>
      <p:sp>
        <p:nvSpPr>
          <p:cNvPr id="3" name="Объект 2"/>
          <p:cNvSpPr>
            <a:spLocks noGrp="1"/>
          </p:cNvSpPr>
          <p:nvPr>
            <p:ph idx="1"/>
          </p:nvPr>
        </p:nvSpPr>
        <p:spPr/>
        <p:txBody>
          <a:bodyPr/>
          <a:lstStyle/>
          <a:p>
            <a:endParaRPr lang="ru-RU"/>
          </a:p>
        </p:txBody>
      </p:sp>
      <p:pic>
        <p:nvPicPr>
          <p:cNvPr id="2050" name="Picture 2" descr="Картинки по запросу полость носа схем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84784"/>
            <a:ext cx="9144000" cy="53732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1233764"/>
      </p:ext>
    </p:extLst>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TotalTime>
  <Words>361</Words>
  <Application>Microsoft Office PowerPoint</Application>
  <PresentationFormat>Экран (4:3)</PresentationFormat>
  <Paragraphs>25</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Дыхательная система человека Гаманин С. 11а</vt:lpstr>
      <vt:lpstr>Зачем человеку дышать</vt:lpstr>
      <vt:lpstr>2. Энергия.</vt:lpstr>
      <vt:lpstr>3. Речь.</vt:lpstr>
      <vt:lpstr>4. Чувства.</vt:lpstr>
      <vt:lpstr>5. Здоровье.</vt:lpstr>
      <vt:lpstr>Как же дыхание происходит?</vt:lpstr>
      <vt:lpstr>Презентация PowerPoint</vt:lpstr>
      <vt:lpstr>Носоглотка </vt:lpstr>
      <vt:lpstr>Ротоглотка</vt:lpstr>
      <vt:lpstr>Бронхи</vt:lpstr>
      <vt:lpstr>Лёгкие</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Светлана</dc:creator>
  <cp:lastModifiedBy>Светлана</cp:lastModifiedBy>
  <cp:revision>9</cp:revision>
  <dcterms:created xsi:type="dcterms:W3CDTF">2017-02-19T17:05:58Z</dcterms:created>
  <dcterms:modified xsi:type="dcterms:W3CDTF">2017-02-19T18:09:12Z</dcterms:modified>
</cp:coreProperties>
</file>