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6858000" cy="9906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3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16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738799" y="1738799"/>
            <a:ext cx="10335598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5152" y="704528"/>
            <a:ext cx="6858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Рассмотри картинки  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и впиши названия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 деревьев </a:t>
            </a:r>
          </a:p>
          <a:p>
            <a:pPr algn="ctr"/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 Black" panose="020B0A04020102020204" pitchFamily="34" charset="0"/>
              </a:rPr>
              <a:t>в подходящие строчки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96" y="3363094"/>
            <a:ext cx="6336704" cy="633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0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0728" y="436216"/>
            <a:ext cx="538653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Помоги  </a:t>
            </a:r>
            <a:endParaRPr lang="ru-RU" sz="4400" b="1" i="1" dirty="0">
              <a:solidFill>
                <a:schemeClr val="accent5">
                  <a:lumMod val="75000"/>
                </a:schemeClr>
              </a:solidFill>
            </a:endParaRPr>
          </a:p>
          <a:p>
            <a:pPr lvl="0" algn="ctr"/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г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усенице </a:t>
            </a:r>
          </a:p>
          <a:p>
            <a:pPr lvl="0" algn="ctr"/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добраться до</a:t>
            </a:r>
          </a:p>
          <a:p>
            <a:pPr lvl="0" algn="ctr"/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листочка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3349165"/>
            <a:ext cx="576064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3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0728" y="436216"/>
            <a:ext cx="5386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Помоги  маме</a:t>
            </a:r>
          </a:p>
          <a:p>
            <a:pPr lvl="0" algn="ctr"/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ойти до</a:t>
            </a:r>
          </a:p>
          <a:p>
            <a:pPr lvl="0" algn="ctr"/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воего малыша</a:t>
            </a:r>
            <a:endParaRPr lang="ru-RU" sz="4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559874"/>
            <a:ext cx="6034608" cy="714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603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0728" y="436216"/>
            <a:ext cx="5386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>  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Помоги  ёжику</a:t>
            </a:r>
          </a:p>
          <a:p>
            <a:pPr lvl="0" algn="ctr"/>
            <a:r>
              <a:rPr lang="ru-RU" sz="4400" b="1" i="1" dirty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обрать</a:t>
            </a:r>
          </a:p>
          <a:p>
            <a:pPr lvl="0" algn="ctr"/>
            <a:r>
              <a:rPr lang="ru-RU" sz="4400" b="1" i="1" dirty="0" smtClean="0">
                <a:solidFill>
                  <a:schemeClr val="accent5">
                    <a:lumMod val="75000"/>
                  </a:schemeClr>
                </a:solidFill>
              </a:rPr>
              <a:t>грибочки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833" y="2720752"/>
            <a:ext cx="6052933" cy="678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437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6700" y="3080792"/>
            <a:ext cx="6096000" cy="66247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366" y="286088"/>
            <a:ext cx="6580634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/>
              <a:t>  </a:t>
            </a: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Рассмотри </a:t>
            </a:r>
            <a:endParaRPr lang="ru-RU" sz="3200" b="1" i="1" dirty="0" smtClean="0">
              <a:solidFill>
                <a:srgbClr val="9BBB59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картинки  и </a:t>
            </a: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впиши </a:t>
            </a:r>
            <a:endParaRPr lang="ru-RU" sz="3200" b="1" i="1" dirty="0" smtClean="0">
              <a:solidFill>
                <a:srgbClr val="9BBB59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названия</a:t>
            </a:r>
            <a:endParaRPr lang="ru-RU" sz="3200" b="1" i="1" dirty="0">
              <a:solidFill>
                <a:srgbClr val="9BBB59">
                  <a:lumMod val="50000"/>
                </a:srgbClr>
              </a:solidFill>
              <a:latin typeface="Arial Black" panose="020B0A04020102020204" pitchFamily="34" charset="0"/>
            </a:endParaRPr>
          </a:p>
          <a:p>
            <a:pPr lvl="0" algn="ctr"/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н</a:t>
            </a:r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асекомых</a:t>
            </a:r>
          </a:p>
          <a:p>
            <a:pPr lvl="0" algn="ctr"/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в </a:t>
            </a: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подходящие строчки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392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6752" y="560512"/>
            <a:ext cx="53865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/>
              <a:t>  </a:t>
            </a:r>
            <a:r>
              <a:rPr lang="ru-RU" sz="36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Пройди </a:t>
            </a:r>
          </a:p>
          <a:p>
            <a:pPr lvl="0" algn="ctr"/>
            <a:r>
              <a:rPr lang="ru-RU" sz="36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по дорожке </a:t>
            </a:r>
          </a:p>
          <a:p>
            <a:pPr lvl="0" algn="ctr"/>
            <a:r>
              <a:rPr lang="ru-RU" sz="3600" b="1" i="1" dirty="0" smtClean="0">
                <a:solidFill>
                  <a:srgbClr val="9BBB59">
                    <a:lumMod val="50000"/>
                  </a:srgbClr>
                </a:solidFill>
                <a:latin typeface="Arial Black" panose="020B0A04020102020204" pitchFamily="34" charset="0"/>
              </a:rPr>
              <a:t>и помоги лисичке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656" y="2314838"/>
            <a:ext cx="6048672" cy="7102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58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8524" y="560512"/>
            <a:ext cx="5386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/>
              <a:t>  </a:t>
            </a:r>
            <a:r>
              <a:rPr lang="ru-RU" sz="4000" b="1" i="1" dirty="0" smtClean="0">
                <a:solidFill>
                  <a:srgbClr val="FF0000"/>
                </a:solidFill>
              </a:rPr>
              <a:t>Пройди </a:t>
            </a:r>
          </a:p>
          <a:p>
            <a:pPr lvl="0" algn="ctr"/>
            <a:r>
              <a:rPr lang="ru-RU" sz="4000" b="1" i="1" dirty="0" smtClean="0">
                <a:solidFill>
                  <a:srgbClr val="FF0000"/>
                </a:solidFill>
              </a:rPr>
              <a:t>по дорожке и узнаешь, кто что любит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648" y="2499504"/>
            <a:ext cx="6165304" cy="6341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19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68524" y="560512"/>
            <a:ext cx="5386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/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Помоги бабочке </a:t>
            </a:r>
          </a:p>
          <a:p>
            <a:pPr lvl="0" algn="ctr"/>
            <a:r>
              <a:rPr lang="ru-RU" sz="4400" b="1" i="1" dirty="0">
                <a:solidFill>
                  <a:srgbClr val="FF0000"/>
                </a:solidFill>
              </a:rPr>
              <a:t>д</a:t>
            </a:r>
            <a:r>
              <a:rPr lang="ru-RU" sz="4400" b="1" i="1" dirty="0" smtClean="0">
                <a:solidFill>
                  <a:srgbClr val="FF0000"/>
                </a:solidFill>
              </a:rPr>
              <a:t>олететь</a:t>
            </a:r>
          </a:p>
          <a:p>
            <a:pPr lvl="0" algn="ctr"/>
            <a:r>
              <a:rPr lang="ru-RU" sz="4400" b="1" i="1" dirty="0">
                <a:solidFill>
                  <a:srgbClr val="FF0000"/>
                </a:solidFill>
              </a:rPr>
              <a:t>д</a:t>
            </a:r>
            <a:r>
              <a:rPr lang="ru-RU" sz="4400" b="1" i="1" dirty="0" smtClean="0">
                <a:solidFill>
                  <a:srgbClr val="FF0000"/>
                </a:solidFill>
              </a:rPr>
              <a:t>о цветка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48" y="2936776"/>
            <a:ext cx="6093296" cy="6525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516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9974" y="416496"/>
            <a:ext cx="53865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 smtClean="0"/>
              <a:t>  </a:t>
            </a:r>
            <a:r>
              <a:rPr lang="ru-RU" sz="4400" b="1" i="1" dirty="0" smtClean="0">
                <a:solidFill>
                  <a:srgbClr val="FF0000"/>
                </a:solidFill>
              </a:rPr>
              <a:t>Помоги мышке</a:t>
            </a:r>
          </a:p>
          <a:p>
            <a:pPr lvl="0" algn="ctr"/>
            <a:r>
              <a:rPr lang="ru-RU" sz="4400" b="1" i="1" dirty="0" smtClean="0">
                <a:solidFill>
                  <a:srgbClr val="FF0000"/>
                </a:solidFill>
              </a:rPr>
              <a:t>добраться </a:t>
            </a:r>
          </a:p>
          <a:p>
            <a:pPr lvl="0" algn="ctr"/>
            <a:r>
              <a:rPr lang="ru-RU" sz="4400" b="1" i="1" dirty="0">
                <a:solidFill>
                  <a:srgbClr val="FF0000"/>
                </a:solidFill>
              </a:rPr>
              <a:t>д</a:t>
            </a:r>
            <a:r>
              <a:rPr lang="ru-RU" sz="4400" b="1" i="1" dirty="0" smtClean="0">
                <a:solidFill>
                  <a:srgbClr val="FF0000"/>
                </a:solidFill>
              </a:rPr>
              <a:t>о сыра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186" y="2540154"/>
            <a:ext cx="6237312" cy="702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9974" y="416496"/>
            <a:ext cx="5386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Помоги зайке добраться </a:t>
            </a:r>
          </a:p>
          <a:p>
            <a:pPr lvl="0" algn="ctr"/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д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 морковки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2656" y="3338622"/>
            <a:ext cx="6093854" cy="597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13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39974" y="416496"/>
            <a:ext cx="53865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Рассмотри </a:t>
            </a:r>
          </a:p>
          <a:p>
            <a:pPr lvl="0" algn="ctr"/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знаки</a:t>
            </a:r>
          </a:p>
          <a:p>
            <a:pPr lvl="0" algn="ctr"/>
            <a:r>
              <a:rPr lang="ru-RU" sz="48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</a:t>
            </a:r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отметь </a:t>
            </a:r>
          </a:p>
          <a:p>
            <a:pPr lvl="0" algn="ctr"/>
            <a:r>
              <a:rPr lang="ru-RU" sz="48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правильные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8640" y="3638550"/>
            <a:ext cx="6237870" cy="5850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98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689484" y="1518084"/>
            <a:ext cx="10065568" cy="702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80728" y="436216"/>
            <a:ext cx="53865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4800" b="1" i="1" dirty="0" smtClean="0">
                <a:solidFill>
                  <a:srgbClr val="F73346"/>
                </a:solidFill>
              </a:rPr>
              <a:t>Помоги  ягодке</a:t>
            </a:r>
          </a:p>
          <a:p>
            <a:pPr lvl="0" algn="ctr"/>
            <a:r>
              <a:rPr lang="ru-RU" sz="4800" b="1" i="1" dirty="0">
                <a:solidFill>
                  <a:srgbClr val="F73346"/>
                </a:solidFill>
              </a:rPr>
              <a:t>п</a:t>
            </a:r>
            <a:r>
              <a:rPr lang="ru-RU" sz="4800" b="1" i="1" dirty="0" smtClean="0">
                <a:solidFill>
                  <a:srgbClr val="F73346"/>
                </a:solidFill>
              </a:rPr>
              <a:t>опасть </a:t>
            </a:r>
          </a:p>
          <a:p>
            <a:pPr lvl="0" algn="ctr"/>
            <a:r>
              <a:rPr lang="ru-RU" sz="4800" b="1" i="1" dirty="0" smtClean="0">
                <a:solidFill>
                  <a:srgbClr val="F73346"/>
                </a:solidFill>
              </a:rPr>
              <a:t>в компот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8" y="2576736"/>
            <a:ext cx="5805264" cy="6778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77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86</Words>
  <Application>Microsoft Office PowerPoint</Application>
  <PresentationFormat>Лист A4 (210x297 мм)</PresentationFormat>
  <Paragraphs>40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13</cp:revision>
  <cp:lastPrinted>2021-04-10T13:55:43Z</cp:lastPrinted>
  <dcterms:created xsi:type="dcterms:W3CDTF">2021-04-10T13:07:28Z</dcterms:created>
  <dcterms:modified xsi:type="dcterms:W3CDTF">2021-04-25T14:35:16Z</dcterms:modified>
</cp:coreProperties>
</file>