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4" r:id="rId3"/>
    <p:sldId id="265" r:id="rId4"/>
    <p:sldId id="270" r:id="rId5"/>
    <p:sldId id="266" r:id="rId6"/>
    <p:sldId id="271" r:id="rId7"/>
    <p:sldId id="257" r:id="rId8"/>
    <p:sldId id="258" r:id="rId9"/>
    <p:sldId id="259" r:id="rId10"/>
    <p:sldId id="267" r:id="rId11"/>
    <p:sldId id="269" r:id="rId12"/>
    <p:sldId id="260" r:id="rId13"/>
    <p:sldId id="261" r:id="rId14"/>
    <p:sldId id="263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7" d="100"/>
          <a:sy n="57" d="100"/>
        </p:scale>
        <p:origin x="1546" y="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E88D13-D319-4090-98FD-0664AD30FC57}" type="datetimeFigureOut">
              <a:rPr lang="ru-RU" smtClean="0"/>
              <a:pPr/>
              <a:t>29.05.2021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8F22D-9D10-4AC0-A8A1-FEB3CC40DA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E88D13-D319-4090-98FD-0664AD30FC57}" type="datetimeFigureOut">
              <a:rPr lang="ru-RU" smtClean="0"/>
              <a:pPr/>
              <a:t>29.05.2021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8F22D-9D10-4AC0-A8A1-FEB3CC40DA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E88D13-D319-4090-98FD-0664AD30FC57}" type="datetimeFigureOut">
              <a:rPr lang="ru-RU" smtClean="0"/>
              <a:pPr/>
              <a:t>29.05.2021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8F22D-9D10-4AC0-A8A1-FEB3CC40DA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E88D13-D319-4090-98FD-0664AD30FC57}" type="datetimeFigureOut">
              <a:rPr lang="ru-RU" smtClean="0"/>
              <a:pPr/>
              <a:t>29.05.2021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8F22D-9D10-4AC0-A8A1-FEB3CC40DA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E88D13-D319-4090-98FD-0664AD30FC57}" type="datetimeFigureOut">
              <a:rPr lang="ru-RU" smtClean="0"/>
              <a:pPr/>
              <a:t>29.05.2021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8F22D-9D10-4AC0-A8A1-FEB3CC40DA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E88D13-D319-4090-98FD-0664AD30FC57}" type="datetimeFigureOut">
              <a:rPr lang="ru-RU" smtClean="0"/>
              <a:pPr/>
              <a:t>29.05.2021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8F22D-9D10-4AC0-A8A1-FEB3CC40DA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E88D13-D319-4090-98FD-0664AD30FC57}" type="datetimeFigureOut">
              <a:rPr lang="ru-RU" smtClean="0"/>
              <a:pPr/>
              <a:t>29.05.2021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8F22D-9D10-4AC0-A8A1-FEB3CC40DA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E88D13-D319-4090-98FD-0664AD30FC57}" type="datetimeFigureOut">
              <a:rPr lang="ru-RU" smtClean="0"/>
              <a:pPr/>
              <a:t>29.05.2021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8F22D-9D10-4AC0-A8A1-FEB3CC40DA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E88D13-D319-4090-98FD-0664AD30FC57}" type="datetimeFigureOut">
              <a:rPr lang="ru-RU" smtClean="0"/>
              <a:pPr/>
              <a:t>29.05.2021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8F22D-9D10-4AC0-A8A1-FEB3CC40DA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E88D13-D319-4090-98FD-0664AD30FC57}" type="datetimeFigureOut">
              <a:rPr lang="ru-RU" smtClean="0"/>
              <a:pPr/>
              <a:t>29.05.2021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8F22D-9D10-4AC0-A8A1-FEB3CC40DAD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E88D13-D319-4090-98FD-0664AD30FC57}" type="datetimeFigureOut">
              <a:rPr lang="ru-RU" smtClean="0"/>
              <a:pPr/>
              <a:t>29.05.2021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F278F22D-9D10-4AC0-A8A1-FEB3CC40DAD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2E88D13-D319-4090-98FD-0664AD30FC57}" type="datetimeFigureOut">
              <a:rPr lang="ru-RU" smtClean="0"/>
              <a:pPr/>
              <a:t>29.05.2021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F278F22D-9D10-4AC0-A8A1-FEB3CC40DAD9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image" Target="../media/image11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1700808"/>
            <a:ext cx="7681918" cy="1499592"/>
          </a:xfrm>
        </p:spPr>
        <p:txBody>
          <a:bodyPr>
            <a:normAutofit fontScale="90000"/>
          </a:bodyPr>
          <a:lstStyle/>
          <a:p>
            <a:r>
              <a:rPr lang="ru-RU" dirty="0"/>
              <a:t>Механическая кулинарная обработка рыбы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3" descr="2(1)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3357562"/>
            <a:ext cx="7681918" cy="33117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4BAA4670-8F3A-4A0E-9342-79E3A1A59754}"/>
              </a:ext>
            </a:extLst>
          </p:cNvPr>
          <p:cNvSpPr txBox="1"/>
          <p:nvPr/>
        </p:nvSpPr>
        <p:spPr>
          <a:xfrm>
            <a:off x="899592" y="692696"/>
            <a:ext cx="731572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  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Выполнила:    мастер п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 Лебедева Л.А.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42862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/>
              <a:t>Обработка рыбы</a:t>
            </a:r>
          </a:p>
        </p:txBody>
      </p:sp>
      <p:pic>
        <p:nvPicPr>
          <p:cNvPr id="4098" name="Picture 2" descr="E:\работа\img18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57158" y="785794"/>
            <a:ext cx="4600585" cy="3178977"/>
          </a:xfrm>
          <a:prstGeom prst="rect">
            <a:avLst/>
          </a:prstGeom>
          <a:noFill/>
        </p:spPr>
      </p:pic>
      <p:pic>
        <p:nvPicPr>
          <p:cNvPr id="4099" name="Picture 3" descr="E:\работа\img19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143240" y="4000504"/>
            <a:ext cx="5676900" cy="254316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1285884"/>
          </a:xfrm>
        </p:spPr>
        <p:txBody>
          <a:bodyPr>
            <a:normAutofit/>
          </a:bodyPr>
          <a:lstStyle/>
          <a:p>
            <a:pPr algn="ctr"/>
            <a:r>
              <a:rPr lang="ru-RU" dirty="0"/>
              <a:t>Обработка рыбы</a:t>
            </a:r>
            <a:br>
              <a:rPr lang="ru-RU" dirty="0"/>
            </a:br>
            <a:r>
              <a:rPr lang="ru-RU" sz="2000" dirty="0"/>
              <a:t>4. промывание, пластование</a:t>
            </a:r>
          </a:p>
        </p:txBody>
      </p:sp>
      <p:pic>
        <p:nvPicPr>
          <p:cNvPr id="5122" name="Picture 2" descr="E:\работа\img20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1643050"/>
            <a:ext cx="4286280" cy="2286016"/>
          </a:xfrm>
          <a:prstGeom prst="rect">
            <a:avLst/>
          </a:prstGeom>
          <a:noFill/>
        </p:spPr>
      </p:pic>
      <p:pic>
        <p:nvPicPr>
          <p:cNvPr id="5123" name="Picture 3" descr="E:\работа\img2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29124" y="4000504"/>
            <a:ext cx="4424352" cy="250033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581772"/>
          </a:xfrm>
        </p:spPr>
        <p:txBody>
          <a:bodyPr>
            <a:normAutofit fontScale="90000"/>
          </a:bodyPr>
          <a:lstStyle/>
          <a:p>
            <a:r>
              <a:rPr lang="ru-RU" sz="4400" dirty="0"/>
              <a:t>Разделка рыбы на полуфабрикаты</a:t>
            </a:r>
          </a:p>
        </p:txBody>
      </p:sp>
      <p:pic>
        <p:nvPicPr>
          <p:cNvPr id="4098" name="Picture 2" descr="E:\работа\images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000100" y="1714488"/>
            <a:ext cx="7072362" cy="428628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8229600" cy="85725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b="1" dirty="0"/>
              <a:t>Разделка рыбы на филе с кожей без костей и на филе без кожи и костей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85860"/>
            <a:ext cx="8229600" cy="5038740"/>
          </a:xfrm>
        </p:spPr>
        <p:txBody>
          <a:bodyPr/>
          <a:lstStyle/>
          <a:p>
            <a:r>
              <a:rPr lang="ru-RU" sz="2400" dirty="0"/>
              <a:t>Филе кладут на стол внутренней стороной вверх и срезают косточки, для удобства придерживая их левой рукой.</a:t>
            </a:r>
          </a:p>
          <a:p>
            <a:r>
              <a:rPr lang="ru-RU" sz="2400" dirty="0"/>
              <a:t>Для снятия кожи филе кладут кожей вниз и срезают его по направлению от хвоста к голове</a:t>
            </a:r>
            <a:r>
              <a:rPr lang="ru-RU" dirty="0"/>
              <a:t>.</a:t>
            </a:r>
            <a:br>
              <a:rPr lang="ru-RU" dirty="0"/>
            </a:br>
            <a:endParaRPr lang="ru-RU" dirty="0"/>
          </a:p>
          <a:p>
            <a:endParaRPr lang="ru-RU" dirty="0"/>
          </a:p>
        </p:txBody>
      </p:sp>
      <p:pic>
        <p:nvPicPr>
          <p:cNvPr id="5124" name="Picture 4" descr="E:\работа\r6(4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3714752"/>
            <a:ext cx="3071834" cy="2214578"/>
          </a:xfrm>
          <a:prstGeom prst="rect">
            <a:avLst/>
          </a:prstGeom>
          <a:noFill/>
        </p:spPr>
      </p:pic>
      <p:pic>
        <p:nvPicPr>
          <p:cNvPr id="5125" name="Picture 5" descr="E:\работа\r6(5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00430" y="3714752"/>
            <a:ext cx="2228850" cy="2214578"/>
          </a:xfrm>
          <a:prstGeom prst="rect">
            <a:avLst/>
          </a:prstGeom>
          <a:noFill/>
        </p:spPr>
      </p:pic>
      <p:pic>
        <p:nvPicPr>
          <p:cNvPr id="5126" name="Picture 6" descr="E:\работа\r6(6)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5400000">
            <a:off x="6229363" y="3343273"/>
            <a:ext cx="2209800" cy="295275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786058"/>
            <a:ext cx="8229600" cy="1214446"/>
          </a:xfrm>
        </p:spPr>
        <p:txBody>
          <a:bodyPr>
            <a:noAutofit/>
          </a:bodyPr>
          <a:lstStyle/>
          <a:p>
            <a:pPr algn="ctr"/>
            <a:r>
              <a:rPr lang="ru-RU" sz="6600" dirty="0"/>
              <a:t>Спасибо за внимание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57148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/>
              <a:t>Санитарные требования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85794"/>
            <a:ext cx="8229600" cy="5538806"/>
          </a:xfrm>
        </p:spPr>
        <p:txBody>
          <a:bodyPr/>
          <a:lstStyle/>
          <a:p>
            <a:pPr>
              <a:buFont typeface="Arial" pitchFamily="34" charset="0"/>
              <a:buChar char="•"/>
            </a:pPr>
            <a:r>
              <a:rPr lang="ru-RU" dirty="0"/>
              <a:t>Надень спец. одежду</a:t>
            </a:r>
          </a:p>
          <a:p>
            <a:pPr>
              <a:buFont typeface="Arial" pitchFamily="34" charset="0"/>
              <a:buChar char="•"/>
            </a:pPr>
            <a:r>
              <a:rPr lang="ru-RU" dirty="0"/>
              <a:t>Спрячь волосы под колпак</a:t>
            </a:r>
          </a:p>
          <a:p>
            <a:pPr>
              <a:buFont typeface="Arial" pitchFamily="34" charset="0"/>
              <a:buChar char="•"/>
            </a:pPr>
            <a:r>
              <a:rPr lang="ru-RU" dirty="0"/>
              <a:t>Сними кольца и часы</a:t>
            </a:r>
          </a:p>
          <a:p>
            <a:pPr>
              <a:buFont typeface="Arial" pitchFamily="34" charset="0"/>
              <a:buChar char="•"/>
            </a:pPr>
            <a:r>
              <a:rPr lang="ru-RU" dirty="0"/>
              <a:t>Не носи на одежде колющиеся предметы</a:t>
            </a:r>
          </a:p>
          <a:p>
            <a:pPr>
              <a:buFont typeface="Arial" pitchFamily="34" charset="0"/>
              <a:buChar char="•"/>
            </a:pPr>
            <a:endParaRPr lang="ru-RU" dirty="0"/>
          </a:p>
        </p:txBody>
      </p:sp>
      <p:pic>
        <p:nvPicPr>
          <p:cNvPr id="7171" name="Picture 3" descr="E:\работа\4912_pov_0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000892" y="500042"/>
            <a:ext cx="1785950" cy="1857388"/>
          </a:xfrm>
          <a:prstGeom prst="rect">
            <a:avLst/>
          </a:prstGeom>
          <a:noFill/>
        </p:spPr>
      </p:pic>
      <p:pic>
        <p:nvPicPr>
          <p:cNvPr id="7172" name="Picture 4" descr="E:\работа\povar1 - копия (2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472" y="3571876"/>
            <a:ext cx="3467100" cy="2257425"/>
          </a:xfrm>
          <a:prstGeom prst="rect">
            <a:avLst/>
          </a:prstGeom>
          <a:noFill/>
        </p:spPr>
      </p:pic>
      <p:pic>
        <p:nvPicPr>
          <p:cNvPr id="7173" name="Picture 5" descr="E:\работа\povar1 - копия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143504" y="4143380"/>
            <a:ext cx="3467100" cy="21717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8229600" cy="78581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/>
              <a:t>Цель урока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28736"/>
            <a:ext cx="8229600" cy="4895864"/>
          </a:xfrm>
        </p:spPr>
        <p:txBody>
          <a:bodyPr/>
          <a:lstStyle/>
          <a:p>
            <a:r>
              <a:rPr lang="ru-RU" dirty="0"/>
              <a:t>Освоить приемы и приобрести навыки механической кулинарной обработки рыбы с костным скелетом.</a:t>
            </a:r>
          </a:p>
          <a:p>
            <a:r>
              <a:rPr lang="ru-RU" dirty="0"/>
              <a:t>Приобрести навыки приготовления полуфабрикатов из рыбы: кругляши, филе с кожей и костями, филе с кожей без костей, филе без кожи и без костей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500066"/>
          </a:xfrm>
        </p:spPr>
        <p:txBody>
          <a:bodyPr>
            <a:noAutofit/>
          </a:bodyPr>
          <a:lstStyle/>
          <a:p>
            <a:pPr algn="ctr"/>
            <a:r>
              <a:rPr lang="ru-RU" sz="3200" dirty="0"/>
              <a:t>Необходимое оборудование и инвентарь</a:t>
            </a:r>
          </a:p>
        </p:txBody>
      </p:sp>
      <p:pic>
        <p:nvPicPr>
          <p:cNvPr id="8194" name="Picture 2" descr="E:\работа\0_57b87_a52fe028_L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14282" y="857232"/>
            <a:ext cx="2857520" cy="2786082"/>
          </a:xfrm>
          <a:prstGeom prst="rect">
            <a:avLst/>
          </a:prstGeom>
          <a:noFill/>
        </p:spPr>
      </p:pic>
      <p:pic>
        <p:nvPicPr>
          <p:cNvPr id="8196" name="Picture 4" descr="E:\работа\3154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86116" y="857232"/>
            <a:ext cx="2376477" cy="2214578"/>
          </a:xfrm>
          <a:prstGeom prst="rect">
            <a:avLst/>
          </a:prstGeom>
          <a:noFill/>
        </p:spPr>
      </p:pic>
      <p:pic>
        <p:nvPicPr>
          <p:cNvPr id="8197" name="Picture 5" descr="E:\работа\shop_items_catalog_image1496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00826" y="3429000"/>
            <a:ext cx="2447907" cy="1714513"/>
          </a:xfrm>
          <a:prstGeom prst="rect">
            <a:avLst/>
          </a:prstGeom>
          <a:noFill/>
        </p:spPr>
      </p:pic>
      <p:pic>
        <p:nvPicPr>
          <p:cNvPr id="8199" name="Picture 7" descr="E:\работа\images (1)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42844" y="3857628"/>
            <a:ext cx="3143272" cy="2071702"/>
          </a:xfrm>
          <a:prstGeom prst="rect">
            <a:avLst/>
          </a:prstGeom>
          <a:noFill/>
        </p:spPr>
      </p:pic>
      <p:pic>
        <p:nvPicPr>
          <p:cNvPr id="8200" name="Picture 8" descr="E:\работа\images (3)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143636" y="928670"/>
            <a:ext cx="2466975" cy="1847850"/>
          </a:xfrm>
          <a:prstGeom prst="rect">
            <a:avLst/>
          </a:prstGeom>
          <a:noFill/>
        </p:spPr>
      </p:pic>
      <p:pic>
        <p:nvPicPr>
          <p:cNvPr id="8201" name="Picture 9" descr="E:\работа\images (2)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571868" y="3286124"/>
            <a:ext cx="2714644" cy="276225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57166"/>
            <a:ext cx="8229600" cy="100013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/>
              <a:t>Безопасные приемы работы с ножом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43050"/>
            <a:ext cx="8229600" cy="4681550"/>
          </a:xfrm>
        </p:spPr>
        <p:txBody>
          <a:bodyPr/>
          <a:lstStyle/>
          <a:p>
            <a:r>
              <a:rPr lang="ru-RU" dirty="0"/>
              <a:t>Ручка должна быть целой</a:t>
            </a:r>
          </a:p>
          <a:p>
            <a:r>
              <a:rPr lang="ru-RU" dirty="0"/>
              <a:t>Руки должны быть сухими</a:t>
            </a:r>
          </a:p>
          <a:p>
            <a:r>
              <a:rPr lang="ru-RU" dirty="0"/>
              <a:t>Нож в руке </a:t>
            </a:r>
            <a:r>
              <a:rPr lang="ru-RU"/>
              <a:t>держать крепко</a:t>
            </a:r>
            <a:endParaRPr lang="ru-RU" dirty="0"/>
          </a:p>
        </p:txBody>
      </p:sp>
      <p:pic>
        <p:nvPicPr>
          <p:cNvPr id="1026" name="Picture 2" descr="E:\работа\0_5a11e_7b88e348_X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3143248"/>
            <a:ext cx="4200532" cy="3357586"/>
          </a:xfrm>
          <a:prstGeom prst="rect">
            <a:avLst/>
          </a:prstGeom>
          <a:noFill/>
        </p:spPr>
      </p:pic>
      <p:pic>
        <p:nvPicPr>
          <p:cNvPr id="1027" name="Picture 3" descr="E:\работа\0_5a121_faad41c9_XL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3438" y="3143248"/>
            <a:ext cx="4071966" cy="335758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64294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/>
              <a:t>Определение качества рыбы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71546"/>
            <a:ext cx="8229600" cy="5253054"/>
          </a:xfrm>
        </p:spPr>
        <p:txBody>
          <a:bodyPr/>
          <a:lstStyle/>
          <a:p>
            <a:r>
              <a:rPr lang="ru-RU" dirty="0"/>
              <a:t>Главный признак свежести </a:t>
            </a:r>
            <a:r>
              <a:rPr lang="ru-RU" dirty="0" err="1"/>
              <a:t>рыбы-упругость</a:t>
            </a:r>
            <a:r>
              <a:rPr lang="ru-RU" dirty="0"/>
              <a:t>. Идеально свежая рыба должна лежать на ладони прямо, ни голова ни хвост не должны свешиваться. Рыба должна быть плотной, эластичной и моментально восстанавливать форму после нажатия. Жабры  темно-красные. Мякоть белая или розовая, ровного цвета. Поверхность блестящая и чистая.</a:t>
            </a:r>
          </a:p>
        </p:txBody>
      </p:sp>
      <p:pic>
        <p:nvPicPr>
          <p:cNvPr id="4" name="Picture 3" descr="2(1)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4876" y="4000504"/>
            <a:ext cx="3714776" cy="2428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357166"/>
            <a:ext cx="8229600" cy="64294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/>
              <a:t>Обработка рыбы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1071546"/>
            <a:ext cx="8229600" cy="5253054"/>
          </a:xfrm>
        </p:spPr>
        <p:txBody>
          <a:bodyPr/>
          <a:lstStyle/>
          <a:p>
            <a:r>
              <a:rPr lang="ru-RU" dirty="0"/>
              <a:t> 1. удаление спинного плавника</a:t>
            </a:r>
          </a:p>
          <a:p>
            <a:r>
              <a:rPr lang="ru-RU" sz="2000" dirty="0"/>
              <a:t>Очищать чешую значительно легче и удобнее, если предварительно удалить у рыбы  спинной колючий плавник. Для этого с обеих сторон спинного плавника во всю его длину </a:t>
            </a:r>
            <a:r>
              <a:rPr lang="ru-RU" sz="2000" dirty="0" err="1"/>
              <a:t>небходимо</a:t>
            </a:r>
            <a:r>
              <a:rPr lang="ru-RU" sz="2000" dirty="0"/>
              <a:t> прорезать мякоть, конец плавника прижать к доске ножом, а рыбу, удерживая а хвост, оттянуть на себя.</a:t>
            </a:r>
            <a:endParaRPr lang="ru-RU" dirty="0"/>
          </a:p>
        </p:txBody>
      </p:sp>
      <p:pic>
        <p:nvPicPr>
          <p:cNvPr id="9218" name="Picture 2" descr="E:\работа\Рисунок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85852" y="3214686"/>
            <a:ext cx="6022975" cy="300039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64294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/>
              <a:t>Обработка рыбы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71546"/>
            <a:ext cx="8229600" cy="5253054"/>
          </a:xfrm>
        </p:spPr>
        <p:txBody>
          <a:bodyPr/>
          <a:lstStyle/>
          <a:p>
            <a:r>
              <a:rPr lang="ru-RU" dirty="0"/>
              <a:t>2. очищение от чешуи</a:t>
            </a:r>
          </a:p>
          <a:p>
            <a:r>
              <a:rPr lang="ru-RU" dirty="0"/>
              <a:t>очищают от чешуи рыбу специальными скребками или теркой. Нож надо двигать между слоем чешуи и кожей по направлению от хвоста к голове, стараясь не порезать кожи.</a:t>
            </a:r>
          </a:p>
          <a:p>
            <a:endParaRPr lang="ru-RU" dirty="0"/>
          </a:p>
        </p:txBody>
      </p:sp>
      <p:pic>
        <p:nvPicPr>
          <p:cNvPr id="4" name="Picture 2" descr="E:\работа\59359_html_24ae35b3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2928934"/>
            <a:ext cx="7572428" cy="335758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71438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/>
              <a:t>Обработка рыбы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71546"/>
            <a:ext cx="8229600" cy="5572164"/>
          </a:xfrm>
        </p:spPr>
        <p:txBody>
          <a:bodyPr/>
          <a:lstStyle/>
          <a:p>
            <a:r>
              <a:rPr lang="ru-RU" dirty="0"/>
              <a:t>3. </a:t>
            </a:r>
            <a:r>
              <a:rPr lang="ru-RU" sz="2400" dirty="0"/>
              <a:t>потрошение, удаление плавников</a:t>
            </a:r>
          </a:p>
          <a:p>
            <a:r>
              <a:rPr lang="ru-RU" sz="2400" dirty="0"/>
              <a:t>Тушку, очищенную от чешуи, кладут на стол, затем большим ножом, держа его наклонно, лезвием к голове рыбы, прорезают мякоть под грудными плавниками до позвоночной кости сначала с одной, а потом с другой стороны. Затем разрезают брюшко от головы до анального отверстия</a:t>
            </a:r>
          </a:p>
          <a:p>
            <a:endParaRPr lang="ru-RU" dirty="0"/>
          </a:p>
        </p:txBody>
      </p:sp>
      <p:pic>
        <p:nvPicPr>
          <p:cNvPr id="3074" name="Picture 2" descr="E:\работа\img1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3714752"/>
            <a:ext cx="6858000" cy="285752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188</TotalTime>
  <Words>372</Words>
  <Application>Microsoft Office PowerPoint</Application>
  <PresentationFormat>Экран (4:3)</PresentationFormat>
  <Paragraphs>33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20" baseType="lpstr">
      <vt:lpstr>Arial</vt:lpstr>
      <vt:lpstr>Calibri</vt:lpstr>
      <vt:lpstr>Constantia</vt:lpstr>
      <vt:lpstr>Times New Roman</vt:lpstr>
      <vt:lpstr>Wingdings 2</vt:lpstr>
      <vt:lpstr>Поток</vt:lpstr>
      <vt:lpstr>Механическая кулинарная обработка рыбы</vt:lpstr>
      <vt:lpstr>Санитарные требования</vt:lpstr>
      <vt:lpstr>Цель урока</vt:lpstr>
      <vt:lpstr>Необходимое оборудование и инвентарь</vt:lpstr>
      <vt:lpstr>Безопасные приемы работы с ножом</vt:lpstr>
      <vt:lpstr>Определение качества рыбы</vt:lpstr>
      <vt:lpstr>Обработка рыбы</vt:lpstr>
      <vt:lpstr>Обработка рыбы</vt:lpstr>
      <vt:lpstr>Обработка рыбы</vt:lpstr>
      <vt:lpstr>Обработка рыбы</vt:lpstr>
      <vt:lpstr>Обработка рыбы 4. промывание, пластование</vt:lpstr>
      <vt:lpstr>Разделка рыбы на полуфабрикаты</vt:lpstr>
      <vt:lpstr>Разделка рыбы на филе с кожей без костей и на филе без кожи и костей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Механическая кулинарная обработка рыбы</dc:title>
  <dc:creator>Андрей</dc:creator>
  <cp:lastModifiedBy>Людмила</cp:lastModifiedBy>
  <cp:revision>19</cp:revision>
  <dcterms:created xsi:type="dcterms:W3CDTF">2014-05-08T13:10:42Z</dcterms:created>
  <dcterms:modified xsi:type="dcterms:W3CDTF">2021-05-29T17:33:39Z</dcterms:modified>
</cp:coreProperties>
</file>