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57" r:id="rId4"/>
    <p:sldId id="261" r:id="rId5"/>
    <p:sldId id="260" r:id="rId6"/>
    <p:sldId id="258" r:id="rId7"/>
    <p:sldId id="259" r:id="rId8"/>
    <p:sldId id="262" r:id="rId9"/>
    <p:sldId id="264" r:id="rId10"/>
    <p:sldId id="266" r:id="rId11"/>
    <p:sldId id="265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21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95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2279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072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41699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78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381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61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9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37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8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34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6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5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21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1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91BCC-AA6A-4DAD-AAF4-2986821F42BE}" type="datetimeFigureOut">
              <a:rPr lang="ru-RU" smtClean="0"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C63A66-D581-4A7B-A881-08CB9BFAE7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8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Насекомые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 конспекту познавательное развитие:                           подготовила Кулебякина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317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512" y="86817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Божья коровка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4711" y="2442448"/>
            <a:ext cx="3533422" cy="226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Красненькие крылышки,  </a:t>
            </a:r>
            <a:r>
              <a:rPr lang="ru-RU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черные </a:t>
            </a: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горошки.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это гуляет по моей ладошке?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Надевает эта крошка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Платье красное в горошек.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летать умеет ловко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Это…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Божья коровка спасет урожай - Южные горизон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511" y="2160590"/>
            <a:ext cx="4408492" cy="372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Божья коровка: скачать картинки, стоковые фото Божья коровка в хорошем  качестве | Depositphot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471" y="339413"/>
            <a:ext cx="1743416" cy="131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669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2333" y="17321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+mn-lt"/>
              </a:rPr>
              <a:t>Комар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Объект 3" descr="Стих Комар читать для детей онлайн из коллекции про животных и насекомых ~  Skazki.la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1498777"/>
            <a:ext cx="4673600" cy="35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25689" y="2790107"/>
            <a:ext cx="4154311" cy="1003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Словно гвоздик на магнит,</a:t>
            </a:r>
            <a:b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 на нас бросается –</a:t>
            </a:r>
            <a:b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Без бубенчиков звенит,</a:t>
            </a:r>
            <a:b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>
                <a:solidFill>
                  <a:srgbClr val="1D212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Без зубов кусается.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5689" y="5229493"/>
            <a:ext cx="31157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Нос-то долог, голос-то звонок, пищит тоненько – кусается </a:t>
            </a:r>
            <a:r>
              <a:rPr lang="ru-RU" sz="1400" dirty="0" err="1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больненько</a:t>
            </a:r>
            <a:r>
              <a:rPr lang="ru-RU" sz="1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28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 свидания!</a:t>
            </a:r>
            <a:endParaRPr lang="ru-RU" dirty="0"/>
          </a:p>
        </p:txBody>
      </p:sp>
      <p:pic>
        <p:nvPicPr>
          <p:cNvPr id="1026" name="Picture 2" descr="Пин от пользователя Insectopia.ru на доске Bugs | Насекомые, Жуки, Стрекоз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6843">
            <a:off x="1430230" y="3175352"/>
            <a:ext cx="2309562" cy="269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незнайка и друзь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010" y="2611131"/>
            <a:ext cx="2834150" cy="30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62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Расширить знания детей о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мире насекомых.</a:t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Задачи:</a:t>
            </a:r>
          </a:p>
          <a:p>
            <a:pPr algn="ctr"/>
            <a:r>
              <a:rPr lang="ru-RU" dirty="0" smtClean="0"/>
              <a:t>Обобщить </a:t>
            </a:r>
            <a:r>
              <a:rPr lang="ru-RU" dirty="0"/>
              <a:t>и систематизировать знания детей о насекомых, об их существенных признаках; обобщать представления о многообразии насекомых, о приспособлении к условиям жизни; уточнять знания о пользе и вреде насекомых для </a:t>
            </a:r>
            <a:r>
              <a:rPr lang="ru-RU" dirty="0" smtClean="0"/>
              <a:t>человека.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родолжать </a:t>
            </a:r>
            <a:r>
              <a:rPr lang="ru-RU" dirty="0"/>
              <a:t>учить отгадывать загадки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 Развивать </a:t>
            </a:r>
            <a:r>
              <a:rPr lang="ru-RU" dirty="0"/>
              <a:t>умение отвечать на </a:t>
            </a:r>
            <a:r>
              <a:rPr lang="ru-RU" dirty="0" smtClean="0"/>
              <a:t>вопросы.</a:t>
            </a:r>
          </a:p>
          <a:p>
            <a:pPr algn="ctr"/>
            <a:r>
              <a:rPr lang="ru-RU" dirty="0" smtClean="0"/>
              <a:t>Активизировать </a:t>
            </a:r>
            <a:r>
              <a:rPr lang="ru-RU" dirty="0"/>
              <a:t>словарь по теме «Насекомые». </a:t>
            </a:r>
            <a:endParaRPr lang="ru-RU" dirty="0" smtClean="0"/>
          </a:p>
          <a:p>
            <a:pPr algn="ctr"/>
            <a:r>
              <a:rPr lang="ru-RU" dirty="0" smtClean="0"/>
              <a:t>Стимулировать </a:t>
            </a:r>
            <a:r>
              <a:rPr lang="ru-RU" dirty="0"/>
              <a:t>мыслительную и речевую </a:t>
            </a:r>
            <a:r>
              <a:rPr lang="ru-RU" dirty="0" smtClean="0"/>
              <a:t>активность</a:t>
            </a:r>
            <a:r>
              <a:rPr lang="ru-RU" dirty="0"/>
              <a:t>.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Воспитывать </a:t>
            </a:r>
            <a:r>
              <a:rPr lang="ru-RU" dirty="0"/>
              <a:t>желание познавать новое, прививать бережное отношение ко всему живому; замечать красоту окружающей </a:t>
            </a:r>
            <a:r>
              <a:rPr lang="ru-RU" dirty="0" smtClean="0"/>
              <a:t>природы.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оспитывать </a:t>
            </a:r>
            <a:r>
              <a:rPr lang="ru-RU" dirty="0"/>
              <a:t>отзывчивость и доброту.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19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+mn-lt"/>
              </a:rPr>
              <a:t>Насекомые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1357842"/>
          </a:xfrm>
        </p:spPr>
        <p:txBody>
          <a:bodyPr/>
          <a:lstStyle/>
          <a:p>
            <a:r>
              <a:rPr lang="ru-RU" sz="1400" dirty="0"/>
              <a:t>Они привлекательны и удивительны, они малозаметны из-за своих крошечных размеров и разнообразны. 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Любое насекомое, независимо от его размера и роли в природе, при внимательном изучении оказывается бесконечно интересным и занимательным.</a:t>
            </a:r>
          </a:p>
          <a:p>
            <a:r>
              <a:rPr lang="ru-RU" sz="1400" dirty="0"/>
              <a:t>Жуки, бабочки, пчёлы, муравьи, осы, божьи коровки и кузнечики – это всё братья наши меньшие.</a:t>
            </a:r>
          </a:p>
          <a:p>
            <a:endParaRPr lang="ru-RU" dirty="0"/>
          </a:p>
        </p:txBody>
      </p:sp>
      <p:pic>
        <p:nvPicPr>
          <p:cNvPr id="6" name="Рисунок 5" descr="Загадки про насекомых с ответами для детей 5-7 лет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758" y="3171824"/>
            <a:ext cx="2542909" cy="1301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кузнечик картинка для детей - Поиск в Google | Картинки, Для детей, Дети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369" y="3157486"/>
            <a:ext cx="2138542" cy="1425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 descr="Стрекоза: скачать картинки, стоковые фото Стрекоза в хорошем качестве |  Depositphotos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488" y="301316"/>
            <a:ext cx="2517423" cy="1275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3" descr="Бабочка - картинки для детей | Картинки Detki.today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612" y="186268"/>
            <a:ext cx="1836389" cy="1519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Рассказ про муху для детей дошкольников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44622"/>
            <a:ext cx="1916289" cy="1806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Муравьишка, муравей ~ Поэзия (Стихи для детей)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937" y="4945943"/>
            <a:ext cx="2196042" cy="1472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Стих Комар читать для детей онлайн из коллекции про животных и насекомых ~  Skazki.land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836" y="3136082"/>
            <a:ext cx="1678165" cy="1396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Пауки – фото, описание, ареал, рацион, враги, популяция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677" y="4755666"/>
            <a:ext cx="2373138" cy="1416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Рассказ про муху для детей дошкольников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4134554"/>
            <a:ext cx="1725347" cy="1509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2087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+mn-lt"/>
              </a:rPr>
              <a:t>Бабочка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Объект 3" descr="Бабочка - картинки для детей | Картинки Detki.today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378" y="1682043"/>
            <a:ext cx="4639733" cy="36237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87022" y="1946607"/>
            <a:ext cx="3714045" cy="296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Шевелились у цветка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четыре лепестка.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сорвать его хотел -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вспорхнул и улетел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Спал цветок и вдруг проснулся –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Больше спать не захотел.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Шевельнулся, встрепенулся,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Взвился вверх и улетел.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789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34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+mn-lt"/>
              </a:rPr>
              <a:t>Стрекоза</a:t>
            </a:r>
            <a:endParaRPr lang="ru-RU" sz="2400" dirty="0">
              <a:latin typeface="+mn-lt"/>
            </a:endParaRPr>
          </a:p>
        </p:txBody>
      </p:sp>
      <p:pic>
        <p:nvPicPr>
          <p:cNvPr id="4" name="Объект 3" descr="Стрекоза: скачать картинки, стоковые фото Стрекоза в хорошем качестве |  Depositphoto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132" y="1833165"/>
            <a:ext cx="5542846" cy="33948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38200" y="2816499"/>
            <a:ext cx="3318932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20"/>
              </a:lnSpc>
              <a:spcBef>
                <a:spcPts val="840"/>
              </a:spcBef>
              <a:spcAft>
                <a:spcPts val="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ромашку у ворот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Опустился вертолет –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Золотистые глаза.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же это? …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8311" y="4899378"/>
            <a:ext cx="31834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нее четыре крыла,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Тело тонкое, словно стрела.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большие, большие глаза,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Называют ее…(стрекоза).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232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756" y="38662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2400" dirty="0">
                <a:solidFill>
                  <a:srgbClr val="FF0000"/>
                </a:solidFill>
                <a:latin typeface="+mn-lt"/>
              </a:rPr>
              <a:t>П</a:t>
            </a:r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чела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Объект 3" descr="Загадки про насекомых с ответами для детей 5-7 лет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83377" y="1482778"/>
            <a:ext cx="5551459" cy="37101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81756" y="4549422"/>
            <a:ext cx="2435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Вот и меду принесла</a:t>
            </a:r>
            <a:br>
              <a:rPr lang="ru-RU" dirty="0"/>
            </a:br>
            <a:r>
              <a:rPr lang="ru-RU" dirty="0"/>
              <a:t>Работящая...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2360270"/>
            <a:ext cx="34967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Сок цветов душистых пьет,</a:t>
            </a:r>
          </a:p>
          <a:p>
            <a:r>
              <a:rPr lang="ru-RU"/>
              <a:t> Дарит нам и воск, и мед.</a:t>
            </a:r>
          </a:p>
          <a:p>
            <a:r>
              <a:rPr lang="ru-RU"/>
              <a:t> Людям всем она мила</a:t>
            </a:r>
          </a:p>
          <a:p>
            <a:r>
              <a:rPr lang="ru-RU"/>
              <a:t> А зовут ее… (пчела).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1868" y="1388534"/>
            <a:ext cx="325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1737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300" dirty="0">
                <a:latin typeface="+mn-lt"/>
              </a:rPr>
              <a:t> </a:t>
            </a:r>
            <a:br>
              <a:rPr lang="ru-RU" sz="1300" dirty="0">
                <a:latin typeface="+mn-lt"/>
              </a:rPr>
            </a:br>
            <a:r>
              <a:rPr lang="ru-RU" sz="2400" dirty="0" smtClean="0">
                <a:solidFill>
                  <a:srgbClr val="00B050"/>
                </a:solidFill>
                <a:latin typeface="+mn-lt"/>
              </a:rPr>
              <a:t>Кузнечик</a:t>
            </a:r>
            <a:endParaRPr lang="ru-RU" sz="2400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4" name="Объект 3" descr="кузнечик картинка для детей - Поиск в Google | Картинки, Для детей, Дет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156" y="1658428"/>
            <a:ext cx="4978399" cy="31167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838201" y="2690336"/>
            <a:ext cx="3033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Прыгает пружинка </a:t>
            </a:r>
            <a:br>
              <a:rPr lang="ru-RU" dirty="0"/>
            </a:br>
            <a:r>
              <a:rPr lang="ru-RU" dirty="0"/>
              <a:t>Зелёная спинка -</a:t>
            </a:r>
            <a:br>
              <a:rPr lang="ru-RU" dirty="0"/>
            </a:br>
            <a:r>
              <a:rPr lang="ru-RU" dirty="0"/>
              <a:t>С травы на былинку,</a:t>
            </a:r>
            <a:br>
              <a:rPr lang="ru-RU" dirty="0"/>
            </a:br>
            <a:r>
              <a:rPr lang="ru-RU" dirty="0"/>
              <a:t>С ветки на тропинку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677333" y="4272404"/>
            <a:ext cx="41317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 зеленый, </a:t>
            </a:r>
            <a:r>
              <a:rPr lang="ru-RU" dirty="0" err="1" smtClean="0"/>
              <a:t>попрыгучий</a:t>
            </a:r>
            <a:r>
              <a:rPr lang="ru-RU" dirty="0"/>
              <a:t>, </a:t>
            </a:r>
            <a:r>
              <a:rPr lang="ru-RU" dirty="0" smtClean="0"/>
              <a:t>Совершенно неколючий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На лугу весь день стрекочет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Удивить нас песней хочет.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779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</a:rPr>
              <a:t>Муравей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4" name="Объект 3" descr="Муравьишка, муравей ~ Поэзия (Стихи для детей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1" y="1704622"/>
            <a:ext cx="4989688" cy="368017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9648" y="1695366"/>
            <a:ext cx="3815465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вид, конечно, мелковаты,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всё, что можно, тащат в дом.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Неугомонные ребята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Вся жизнь их связана с трудом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1823" y="3476978"/>
            <a:ext cx="31721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работник настоящий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Очень, очень работящий.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 сосной в лесу густом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хвоинок строит дом.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(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муравей).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322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912" y="27481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+mn-lt"/>
              </a:rPr>
              <a:t>М</a:t>
            </a:r>
            <a:r>
              <a:rPr lang="ru-RU" sz="2400" dirty="0" smtClean="0">
                <a:solidFill>
                  <a:srgbClr val="0070C0"/>
                </a:solidFill>
                <a:latin typeface="+mn-lt"/>
              </a:rPr>
              <a:t>уха</a:t>
            </a:r>
            <a:endParaRPr lang="ru-RU" sz="24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Объект 3" descr="Рассказ про муху для детей дошкольников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756" y="1682044"/>
            <a:ext cx="4436533" cy="35898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96712" y="2641926"/>
            <a:ext cx="3939822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над нами вверх ногами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Ходит - не страшится,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Упасть не боится,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целый день летает,</a:t>
            </a:r>
            <a:b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 надоедает?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965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300</TotalTime>
  <Words>224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Насекомые</vt:lpstr>
      <vt:lpstr>Цель: Расширить знания детей о мире насекомых. </vt:lpstr>
      <vt:lpstr>Насекомые</vt:lpstr>
      <vt:lpstr>Бабочка</vt:lpstr>
      <vt:lpstr>Стрекоза</vt:lpstr>
      <vt:lpstr> Пчела</vt:lpstr>
      <vt:lpstr>  Кузнечик</vt:lpstr>
      <vt:lpstr>Муравей</vt:lpstr>
      <vt:lpstr>Муха</vt:lpstr>
      <vt:lpstr>Божья коровка</vt:lpstr>
      <vt:lpstr>Комар</vt:lpstr>
      <vt:lpstr>До свидания!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15</cp:revision>
  <dcterms:created xsi:type="dcterms:W3CDTF">2021-05-22T19:10:27Z</dcterms:created>
  <dcterms:modified xsi:type="dcterms:W3CDTF">2021-05-29T20:08:05Z</dcterms:modified>
</cp:coreProperties>
</file>