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7" r:id="rId2"/>
    <p:sldId id="294" r:id="rId3"/>
    <p:sldId id="260" r:id="rId4"/>
    <p:sldId id="268" r:id="rId5"/>
    <p:sldId id="261" r:id="rId6"/>
    <p:sldId id="277" r:id="rId7"/>
    <p:sldId id="259" r:id="rId8"/>
    <p:sldId id="267" r:id="rId9"/>
    <p:sldId id="298" r:id="rId10"/>
    <p:sldId id="274" r:id="rId11"/>
    <p:sldId id="263" r:id="rId12"/>
    <p:sldId id="281" r:id="rId13"/>
    <p:sldId id="275" r:id="rId14"/>
    <p:sldId id="264" r:id="rId15"/>
    <p:sldId id="279" r:id="rId16"/>
    <p:sldId id="287" r:id="rId17"/>
    <p:sldId id="282" r:id="rId18"/>
    <p:sldId id="276" r:id="rId19"/>
    <p:sldId id="269" r:id="rId20"/>
    <p:sldId id="286" r:id="rId21"/>
    <p:sldId id="270" r:id="rId22"/>
    <p:sldId id="290" r:id="rId23"/>
    <p:sldId id="297" r:id="rId24"/>
    <p:sldId id="292" r:id="rId25"/>
    <p:sldId id="295" r:id="rId26"/>
    <p:sldId id="296" r:id="rId27"/>
    <p:sldId id="273" r:id="rId28"/>
    <p:sldId id="283" r:id="rId29"/>
    <p:sldId id="285" r:id="rId30"/>
    <p:sldId id="288" r:id="rId31"/>
    <p:sldId id="289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75BC9F-BDFB-4458-8C1D-5A6B6505D6C1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E239FE-D3A1-43DF-ACF2-C3A763B3E5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7F5DD-266F-42D8-851C-D7CE5DEC24BF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88C7-F337-405B-AA42-1FC675F9E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7F5DD-266F-42D8-851C-D7CE5DEC24BF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88C7-F337-405B-AA42-1FC675F9E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7F5DD-266F-42D8-851C-D7CE5DEC24BF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88C7-F337-405B-AA42-1FC675F9E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7F5DD-266F-42D8-851C-D7CE5DEC24BF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88C7-F337-405B-AA42-1FC675F9E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7F5DD-266F-42D8-851C-D7CE5DEC24BF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88C7-F337-405B-AA42-1FC675F9E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7F5DD-266F-42D8-851C-D7CE5DEC24BF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88C7-F337-405B-AA42-1FC675F9E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7F5DD-266F-42D8-851C-D7CE5DEC24BF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88C7-F337-405B-AA42-1FC675F9E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7F5DD-266F-42D8-851C-D7CE5DEC24BF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88C7-F337-405B-AA42-1FC675F9E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7F5DD-266F-42D8-851C-D7CE5DEC24BF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88C7-F337-405B-AA42-1FC675F9E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7F5DD-266F-42D8-851C-D7CE5DEC24BF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88C7-F337-405B-AA42-1FC675F9E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7F5DD-266F-42D8-851C-D7CE5DEC24BF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EF88C7-F337-405B-AA42-1FC675F9E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7F5DD-266F-42D8-851C-D7CE5DEC24BF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F88C7-F337-405B-AA42-1FC675F9E7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5-025-Urok-Pask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28728" y="2643182"/>
            <a:ext cx="6215106" cy="3293209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Опытно - </a:t>
            </a:r>
            <a:r>
              <a:rPr lang="ru-RU" sz="24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Исследовательский </a:t>
            </a:r>
            <a:r>
              <a:rPr lang="ru-RU" sz="2400" b="1" cap="all" dirty="0" smtClean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проект</a:t>
            </a:r>
            <a:endParaRPr lang="ru-RU" sz="2400" b="1" cap="all" dirty="0" smtClean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cap="all" dirty="0" smtClean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Дарьи </a:t>
            </a:r>
            <a:r>
              <a:rPr lang="ru-RU" sz="2000" b="1" cap="all" dirty="0" err="1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Колмагорцевой</a:t>
            </a:r>
            <a:r>
              <a:rPr lang="ru-RU" sz="20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cap="all" dirty="0" smtClean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cap="all" dirty="0" smtClean="0">
              <a:ln w="0"/>
              <a:solidFill>
                <a:srgbClr val="002060"/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cap="all" spc="0" dirty="0" smtClean="0">
                <a:ln w="0"/>
                <a:solidFill>
                  <a:schemeClr val="accent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По теме </a:t>
            </a:r>
          </a:p>
          <a:p>
            <a:pPr algn="ctr"/>
            <a:r>
              <a:rPr lang="ru-RU" sz="3600" b="1" cap="all" spc="0" dirty="0" smtClean="0">
                <a:ln w="0"/>
                <a:solidFill>
                  <a:schemeClr val="accent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cap="all" dirty="0" smtClean="0">
                <a:ln w="0"/>
                <a:solidFill>
                  <a:schemeClr val="accent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Откуда берутся яйца?</a:t>
            </a:r>
            <a:r>
              <a:rPr lang="ru-RU" sz="3600" b="1" cap="all" spc="0" dirty="0" smtClean="0">
                <a:ln w="0"/>
                <a:solidFill>
                  <a:schemeClr val="accent2">
                    <a:lumMod val="50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b="1" cap="all" spc="0" dirty="0">
              <a:ln w="0"/>
              <a:solidFill>
                <a:schemeClr val="accent2">
                  <a:lumMod val="50000"/>
                </a:schemeClr>
              </a:soli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hto-govoryat-primety-i-poverya-o-domashnih-kurah-i-kurinyh-yajtsah-foto-kuritsa-nesushka-i-yajtsa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2910" y="285728"/>
            <a:ext cx="3121152" cy="2066544"/>
          </a:xfrm>
          <a:prstGeom prst="rect">
            <a:avLst/>
          </a:prstGeom>
        </p:spPr>
      </p:pic>
      <p:pic>
        <p:nvPicPr>
          <p:cNvPr id="7" name="Рисунок 6" descr="mark-Robinson-eggcentric-circle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6410203" y="162037"/>
            <a:ext cx="2107401" cy="249766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00034" y="6000768"/>
            <a:ext cx="35719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chemeClr val="tx2"/>
              </a:buClr>
              <a:buSzPct val="95000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МБДОУ «ДС «Колокольчик»</a:t>
            </a:r>
          </a:p>
          <a:p>
            <a:pPr algn="ctr">
              <a:buClr>
                <a:schemeClr val="tx2"/>
              </a:buClr>
              <a:buSzPct val="95000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Пурпе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 2021 г.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786446" y="6072206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Презентацию подготовила:</a:t>
            </a:r>
          </a:p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Воспитатель Степанова Л.Ю.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5-025-Urok-Pask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-c0765236f4f489f979e294ea65273ca3-V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14348" y="428604"/>
            <a:ext cx="4518453" cy="602460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786446" y="2143116"/>
            <a:ext cx="2786082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«Яйца можно купить в магазине, их продают в специальных лотках. Можно купить одну коробочку, там десять яиц. А можно большой лоток, там 3 десятка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Мама часто покупает яйца в магазине, потому что наша семья их любит кушать».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29256" y="428604"/>
            <a:ext cx="3357586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Поход в  магазин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5-025-Urok-Pask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slide0006_image00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285728"/>
            <a:ext cx="4214810" cy="3345505"/>
          </a:xfrm>
          <a:prstGeom prst="rect">
            <a:avLst/>
          </a:prstGeom>
        </p:spPr>
      </p:pic>
      <p:pic>
        <p:nvPicPr>
          <p:cNvPr id="4" name="Рисунок 3" descr="102628458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857620" y="3000372"/>
            <a:ext cx="5019030" cy="3571876"/>
          </a:xfrm>
          <a:prstGeom prst="rect">
            <a:avLst/>
          </a:prstGeom>
        </p:spPr>
      </p:pic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20" y="3857628"/>
            <a:ext cx="3342855" cy="256541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000628" y="500042"/>
            <a:ext cx="321471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Один десяток яиц.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 десятка яиц.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5-025-Urok-Pask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71472" y="357166"/>
            <a:ext cx="828680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чем польза куриных яиц?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72264" y="2214554"/>
            <a:ext cx="21431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Яйца - полезны для питания человека. В них содержится много витаминов, которые укрепляют мозг, зрение и сердце, улучшают память. У людей, которые постоянно едят яйца, крепкие зубы и здоровые кости.</a:t>
            </a:r>
          </a:p>
        </p:txBody>
      </p:sp>
      <p:pic>
        <p:nvPicPr>
          <p:cNvPr id="6" name="Рисунок 5" descr="eggs-1278166_192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1500174"/>
            <a:ext cx="5937712" cy="47408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5-025-Urok-Pask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4" descr="thvcjks35mxx9_19466m.jpe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86050" y="214290"/>
            <a:ext cx="6072187" cy="314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4-vliyanie-mineralnyh-podkormok-na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0034" y="3500438"/>
            <a:ext cx="5214938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000760" y="3786190"/>
            <a:ext cx="278608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Куриные яйца имеют форму овала и бывают разными по цвету, размеру. Поверхность яйца гладкая, но может быть и слегка шершавой. Чем старше курица, тем больше снесенное яйцо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9" y="357167"/>
            <a:ext cx="214314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Какие бывают яйца?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5-025-Urok-Pask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85720" y="214290"/>
            <a:ext cx="8643999" cy="64870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0025-025-Urok-Pask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071537" y="428604"/>
            <a:ext cx="692948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Кто еще откладывает яйца?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5" descr="DSC_1824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571472" y="1634826"/>
            <a:ext cx="7929618" cy="484217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5-025-Urok-Pask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8" descr="images (2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071546"/>
            <a:ext cx="2237760" cy="2222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Содержимое 7" descr="images (1)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42910" y="3571876"/>
            <a:ext cx="2170080" cy="2678681"/>
          </a:xfrm>
          <a:prstGeom prst="rect">
            <a:avLst/>
          </a:prstGeom>
        </p:spPr>
      </p:pic>
      <p:pic>
        <p:nvPicPr>
          <p:cNvPr id="5" name="Рисунок 11" descr="Без названия (1)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1071546"/>
            <a:ext cx="2433600" cy="2155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9" descr="images (3)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86116" y="3929066"/>
            <a:ext cx="2433600" cy="2326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12" descr="Без названия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286512" y="1000108"/>
            <a:ext cx="2358720" cy="22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10" descr="images (4).jp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00826" y="3571876"/>
            <a:ext cx="2332800" cy="254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714348" y="214290"/>
            <a:ext cx="785818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Что можно приготовить из яиц?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5-025-Urok-Pask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28662" y="285728"/>
            <a:ext cx="71438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Что находится внутри яйца?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285852" y="1643050"/>
            <a:ext cx="6643734" cy="40719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5-025-Urok-Pask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-3cd09c5c367976a79aa5d9d2c10e6cc8-V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000232" y="357166"/>
            <a:ext cx="5143500" cy="61436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5-025-Urok-Pask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00034" y="142852"/>
            <a:ext cx="83582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Где я встречала яйца?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" name="Рисунок 7" descr="e263f027d142e112c7a876e4ba27d735--faberge-eggs-emperor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42844" y="3857628"/>
            <a:ext cx="2000264" cy="2692663"/>
          </a:xfrm>
          <a:prstGeom prst="rect">
            <a:avLst/>
          </a:prstGeom>
        </p:spPr>
      </p:pic>
      <p:pic>
        <p:nvPicPr>
          <p:cNvPr id="9" name="Рисунок 8" descr="Головоломка Колумбово яйцо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14282" y="1285860"/>
            <a:ext cx="1851632" cy="2214577"/>
          </a:xfrm>
          <a:prstGeom prst="rect">
            <a:avLst/>
          </a:prstGeom>
        </p:spPr>
      </p:pic>
      <p:pic>
        <p:nvPicPr>
          <p:cNvPr id="10" name="Рисунок 9" descr="maxresdefault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285984" y="1928802"/>
            <a:ext cx="4581958" cy="3509561"/>
          </a:xfrm>
          <a:prstGeom prst="rect">
            <a:avLst/>
          </a:prstGeom>
        </p:spPr>
      </p:pic>
      <p:pic>
        <p:nvPicPr>
          <p:cNvPr id="11" name="Рисунок 10" descr="5.jpg"/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>
          <a:xfrm>
            <a:off x="7143768" y="1214422"/>
            <a:ext cx="1646572" cy="2357454"/>
          </a:xfrm>
          <a:prstGeom prst="rect">
            <a:avLst/>
          </a:prstGeom>
        </p:spPr>
      </p:pic>
      <p:pic>
        <p:nvPicPr>
          <p:cNvPr id="12" name="Рисунок 11" descr="89227.jpg"/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>
          <a:xfrm>
            <a:off x="7072330" y="3786190"/>
            <a:ext cx="1857388" cy="27540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5-025-Urok-Pask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910" y="500042"/>
            <a:ext cx="800105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Актуальность проекта: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каждый ребёнок может почувствовать себя исследователем, превратив свою квартиру, в домашнюю лабораторию с помощью занимательных опытов.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Цель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развивать представление детей о значимости знаний куриных яйцах. Выяснить, какие опыты можно провести, используя куриное яйцо.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Объект исследования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куриное яйцо.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Предмет исследования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опыты с участием «яйца».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Задачи исследования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Расширять знания детей о пользе и свойствах куриных яиц. 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Выяснить, какие опыты можно провести, используя куриное яйцо. </a:t>
            </a:r>
          </a:p>
          <a:p>
            <a:pPr lvl="0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Формировать познавательную активность детей.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Проблемная ситуация: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Принести в группу два яйца, дать обследовать детям. Как узнать о том, что яйцо свежее или протухшее не разбивая его, чтоб не портить себе здоровье, ведь, иногда, оно вкусное, но совершенно не полезное?! В данном проекте, мы попробуем разобраться с этим и подобными вопросами.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яйцо не только продукт питания, но и предмет, который может участвовать в экспериментах.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5-025-Urok-Pask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5786" y="2428868"/>
            <a:ext cx="74295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Продуктивная деятельность</a:t>
            </a:r>
          </a:p>
        </p:txBody>
      </p:sp>
      <p:pic>
        <p:nvPicPr>
          <p:cNvPr id="6" name="Рисунок 5" descr="pasha-2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2" y="571480"/>
            <a:ext cx="3546763" cy="1143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5-025-Urok-Pask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-64fa2a99ea4a2e437ee5fa4967625047-V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500166" y="189997"/>
            <a:ext cx="6475117" cy="6524047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14282" y="2571744"/>
            <a:ext cx="12144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Красили яйца на пасху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5-025-Urok-Pask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DSC_1827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642910" y="2643182"/>
            <a:ext cx="4357718" cy="3431703"/>
          </a:xfrm>
          <a:prstGeom prst="rect">
            <a:avLst/>
          </a:prstGeom>
        </p:spPr>
      </p:pic>
      <p:pic>
        <p:nvPicPr>
          <p:cNvPr id="6" name="Рисунок 5" descr="DSC_1826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 rot="5400000">
            <a:off x="4714876" y="1500174"/>
            <a:ext cx="5000660" cy="3000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5-025-Urok-Pask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85786" y="928670"/>
            <a:ext cx="7786742" cy="5355312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ОПЫТ 1.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определить свежее яйцо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  Цель эксперимента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определить свежее ли яйцо.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Материал: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два яйца разной свежести. Можно даже заблаговременно вытащить одно яйцо и подержать его пару дней без холодильника, чтобы оно гарантировано стало несвежим; прозрачная банка, 2 чайные ложки поваренной соли.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Действия: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слабый солевой раствор из обычной воды и 2х чайных ложек поваренной соли, положить яйца.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Результат: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свежее яйцо останется лежать на дне. Не свежее всплывет тупым концом вверх, так как воздушная камера увеличилась в объеме из-за газов и высыхания внутренних жидкостей яйца.</a:t>
            </a: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  Вывод: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дело в том, что при длительном хранении в яйце происходит разложение белка и желтка, в процессе этого выделяется газ, который частично выветривается через мелкие поры скорлупы, в результате яйцо весит меньше, чем оно весило изначально. Поэтому-то несвежее яйцо и всплыло.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5-025-Urok-Pask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DSC_180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5" y="357166"/>
            <a:ext cx="4393437" cy="2928958"/>
          </a:xfrm>
          <a:prstGeom prst="rect">
            <a:avLst/>
          </a:prstGeom>
        </p:spPr>
      </p:pic>
      <p:pic>
        <p:nvPicPr>
          <p:cNvPr id="5" name="Рисунок 4" descr="DSC_180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714744" y="3143248"/>
            <a:ext cx="5143536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5-025-Urok-Pask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0100" y="1214422"/>
            <a:ext cx="7358114" cy="4247317"/>
          </a:xfrm>
          <a:prstGeom prst="rect">
            <a:avLst/>
          </a:prstGeom>
          <a:noFill/>
          <a:ln w="38100"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ОПЫТ 2.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Отличие варёного яйца от сырого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  Цель эксперимента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отличить сырое яйцо от варёного.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Материал: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 яйца - сырое и вареное.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Действия: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закрутите их.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Результат: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вареное будет долго и легко вращаться. А сырое сразу остановится - инерция жидкости внутри его тормозит.</a:t>
            </a:r>
          </a:p>
          <a:p>
            <a:pPr algn="just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   Вывод: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варёное - представляет собой единое твёрдое тело, поэтому оно сразу же начинает вращаться и долго сохраняет движение. У сырого же яйца — твёрдая только скорлупа. Содержимое его - жидкое и центр все время смещается, являясь тормозом, поэтому сырое яйцо крутится с трудом.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5-025-Urok-Pask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DSC_180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71472" y="285728"/>
            <a:ext cx="4536281" cy="3024187"/>
          </a:xfrm>
          <a:prstGeom prst="rect">
            <a:avLst/>
          </a:prstGeom>
        </p:spPr>
      </p:pic>
      <p:pic>
        <p:nvPicPr>
          <p:cNvPr id="4" name="Рисунок 3" descr="DSC_179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929058" y="3357562"/>
            <a:ext cx="4857752" cy="323850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28662" y="4286256"/>
            <a:ext cx="250033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Подгрупповая опытно-исследовательская деятельность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5-025-Urok-Pask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-1ed3559dca3baa104390af6680e74d48-V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57752" y="1500174"/>
            <a:ext cx="3714776" cy="4953035"/>
          </a:xfrm>
          <a:prstGeom prst="rect">
            <a:avLst/>
          </a:prstGeom>
        </p:spPr>
      </p:pic>
      <p:pic>
        <p:nvPicPr>
          <p:cNvPr id="5" name="Рисунок 4" descr="IMG-3db15b953f6d5b24f474d9afd61f8d79-V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71472" y="1571612"/>
            <a:ext cx="3643337" cy="48577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034" y="142852"/>
            <a:ext cx="807249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Опыт №3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Резиновое яйцо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Цель эксперимента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проверить упругость куриного яйца под действием столового уксуса.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Материал: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сырое яйцо, прозрачный стакан, 9% столовый уксус.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5-025-Urok-Pask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-77814e3dc999f08936b8da42f7405065-V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2910" y="1428736"/>
            <a:ext cx="3750513" cy="5000684"/>
          </a:xfrm>
          <a:prstGeom prst="rect">
            <a:avLst/>
          </a:prstGeom>
        </p:spPr>
      </p:pic>
      <p:pic>
        <p:nvPicPr>
          <p:cNvPr id="5" name="Рисунок 4" descr="IMG-0eccaefe85b9b2753353664c3ff61a84-V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4929190" y="2143116"/>
            <a:ext cx="3750495" cy="450059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4348" y="285728"/>
            <a:ext cx="36433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1 - день.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поверхности яйца появились мелкие пузырьки воздуха, а на поверхности уксуса – белый налёт.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4876" y="285728"/>
            <a:ext cx="400052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2 - день.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Количество пузырьков увеличивается. От скорлупы отходит коричневая плёнка (т.к. яйцо с коричневой скорлупой) и поднимается на поверхность уксуса. Скорлупа начинает растворяться.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5-025-Urok-Pask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85786" y="214290"/>
            <a:ext cx="73581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 – день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Яйцо стало больше размером, а объём уксуса уменьшился. Скорлупа растворилась, яйцо стало мягким.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-6c73671a998241565dee69a729766c2d-V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928670"/>
            <a:ext cx="3804074" cy="5072098"/>
          </a:xfrm>
          <a:prstGeom prst="rect">
            <a:avLst/>
          </a:prstGeom>
        </p:spPr>
      </p:pic>
      <p:pic>
        <p:nvPicPr>
          <p:cNvPr id="6" name="Рисунок 5" descr="IMG-38d952c5dc1de896c649abc71f590d8c-V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86314" y="928670"/>
            <a:ext cx="3786214" cy="504828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7158" y="6143644"/>
            <a:ext cx="8286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сырое яйцо эластичное, упругое. Просвечивает на свету. Бросили яйцо на тарелку и оно отскочило, как резиновый мячик.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5-025-Urok-Pask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42976" y="1785926"/>
            <a:ext cx="6929486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ОТКУДА БЕРУТСЯ ЯЙЦА ?</a:t>
            </a:r>
            <a:endParaRPr lang="ru-RU" sz="60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83da04366a658af00e4451d9dd837abb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0892" y="4857760"/>
            <a:ext cx="1766908" cy="17669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5-025-Urok-Pask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-d0aee898dd4bd62e1ecc2b0b1007995e-V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285984" y="285728"/>
            <a:ext cx="4661330" cy="62151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5-025-Urok-Pask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28663" y="2967335"/>
            <a:ext cx="735811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за внимание!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5-025-Urok-Pask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IMG-9ec1b492c7c41e247331d854336d34e7-V.jpg"/>
          <p:cNvPicPr>
            <a:picLocks noChangeAspect="1"/>
          </p:cNvPicPr>
          <p:nvPr/>
        </p:nvPicPr>
        <p:blipFill>
          <a:blip r:embed="rId3" cstate="email">
            <a:lum contrast="10000"/>
          </a:blip>
          <a:stretch>
            <a:fillRect/>
          </a:stretch>
        </p:blipFill>
        <p:spPr>
          <a:xfrm>
            <a:off x="2143108" y="142852"/>
            <a:ext cx="4875626" cy="65008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5-025-Urok-Pask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034" y="1142984"/>
            <a:ext cx="185738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Папа</a:t>
            </a:r>
          </a:p>
          <a:p>
            <a:pPr algn="ctr"/>
            <a:endParaRPr lang="ru-RU" sz="3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Мама</a:t>
            </a:r>
            <a:endParaRPr lang="ru-RU" sz="3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3643314"/>
            <a:ext cx="228601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Старший брат</a:t>
            </a:r>
          </a:p>
          <a:p>
            <a:pPr algn="ctr"/>
            <a:endParaRPr lang="ru-RU" sz="3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Я</a:t>
            </a:r>
            <a:endParaRPr lang="ru-RU" sz="3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IMG-d74421dc8ace84cc55a93ecd1591de91-V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786050" y="132544"/>
            <a:ext cx="4740758" cy="643503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5-025-Urok-Pask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IMG-67b691b34217c86517259c48259c6613-V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2910" y="500019"/>
            <a:ext cx="4429156" cy="59055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5008" y="2643182"/>
            <a:ext cx="27860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«Мы с мамой побывали в курятнике у наших знакомых. В курятнике было много петухов, куриц и мало места».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57818" y="500042"/>
            <a:ext cx="3500461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Экскурсия в курятник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5-025-Urok-Pask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85786" y="2928934"/>
            <a:ext cx="185738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«Я увидела кур - несушек, они живут в маленьких клетках. В лотках лежали свежие яйца».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-fd853f49add78847954e5f0408b65846-V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57620" y="357166"/>
            <a:ext cx="4643452" cy="61912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5-025-Urok-Pask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dobcnlu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714357"/>
            <a:ext cx="8358246" cy="55702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5-025-Urok-Paskh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DSC_182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8596" y="1000108"/>
            <a:ext cx="8286776" cy="552451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428596" y="214290"/>
            <a:ext cx="828680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Макет «</a:t>
            </a:r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Птичий</a:t>
            </a:r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двор»</a:t>
            </a:r>
            <a:endParaRPr lang="ru-RU" sz="4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1001</TotalTime>
  <Words>474</Words>
  <Application>Microsoft Office PowerPoint</Application>
  <PresentationFormat>Экран (4:3)</PresentationFormat>
  <Paragraphs>79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днс</dc:creator>
  <cp:lastModifiedBy>днс</cp:lastModifiedBy>
  <cp:revision>71</cp:revision>
  <dcterms:created xsi:type="dcterms:W3CDTF">2021-01-03T11:24:02Z</dcterms:created>
  <dcterms:modified xsi:type="dcterms:W3CDTF">2021-05-29T17:44:53Z</dcterms:modified>
</cp:coreProperties>
</file>