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4C9B4-EB1A-4FF3-8160-DB8FF20145C8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878C4-5732-46ED-AD5E-0CD971EB6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241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50D326E-0657-49E4-8A5D-CE7095E80EDA}" type="slidenum">
              <a:t>1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940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1B0B6D3-C29B-4F30-9A1F-BDF77AE4D38B}" type="slidenum">
              <a:t>2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813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775F424-106C-42AF-80AA-D1C67CEE182F}" type="slidenum">
              <a:t>3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34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D1DBED6-782A-43E8-B85F-8542A131F00A}" type="slidenum">
              <a:t>4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768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428E9-91BB-45B8-A656-DD6B8DDFC1F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347C-E6D0-45AC-B6BA-6F78DCF90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926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428E9-91BB-45B8-A656-DD6B8DDFC1F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347C-E6D0-45AC-B6BA-6F78DCF90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18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428E9-91BB-45B8-A656-DD6B8DDFC1F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347C-E6D0-45AC-B6BA-6F78DCF90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374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428E9-91BB-45B8-A656-DD6B8DDFC1F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347C-E6D0-45AC-B6BA-6F78DCF90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10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428E9-91BB-45B8-A656-DD6B8DDFC1F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347C-E6D0-45AC-B6BA-6F78DCF90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164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428E9-91BB-45B8-A656-DD6B8DDFC1F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347C-E6D0-45AC-B6BA-6F78DCF90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749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428E9-91BB-45B8-A656-DD6B8DDFC1F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347C-E6D0-45AC-B6BA-6F78DCF90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23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428E9-91BB-45B8-A656-DD6B8DDFC1F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347C-E6D0-45AC-B6BA-6F78DCF90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30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428E9-91BB-45B8-A656-DD6B8DDFC1F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347C-E6D0-45AC-B6BA-6F78DCF90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270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428E9-91BB-45B8-A656-DD6B8DDFC1F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347C-E6D0-45AC-B6BA-6F78DCF90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530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428E9-91BB-45B8-A656-DD6B8DDFC1F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347C-E6D0-45AC-B6BA-6F78DCF90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241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428E9-91BB-45B8-A656-DD6B8DDFC1F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8347C-E6D0-45AC-B6BA-6F78DCF90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256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838200" y="677041"/>
            <a:ext cx="10515600" cy="701731"/>
          </a:xfrm>
        </p:spPr>
        <p:txBody>
          <a:bodyPr>
            <a:spAutoFit/>
          </a:bodyPr>
          <a:lstStyle/>
          <a:p>
            <a:pPr lvl="0"/>
            <a:r>
              <a:rPr lang="ru-RU">
                <a:cs typeface="Tahoma" pitchFamily="2"/>
              </a:rPr>
              <a:t>Тема проекта:Здравствуй, весна!!!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/>
        <p:txBody>
          <a:bodyPr anchor="ctr"/>
          <a:lstStyle/>
          <a:p>
            <a:pPr lvl="0" algn="ctr">
              <a:lnSpc>
                <a:spcPct val="80000"/>
              </a:lnSpc>
            </a:pPr>
            <a:r>
              <a:rPr lang="ru-RU" sz="2722">
                <a:cs typeface="Tahoma" pitchFamily="2"/>
              </a:rPr>
              <a:t>Группа 11 (первая младшая) «Пузырики»</a:t>
            </a:r>
          </a:p>
          <a:p>
            <a:pPr lvl="0" algn="ctr">
              <a:lnSpc>
                <a:spcPct val="80000"/>
              </a:lnSpc>
            </a:pPr>
            <a:r>
              <a:rPr lang="ru-RU" sz="2722">
                <a:cs typeface="Tahoma" pitchFamily="2"/>
              </a:rPr>
              <a:t>ГБДОУ 2 Приморского района</a:t>
            </a:r>
          </a:p>
          <a:p>
            <a:pPr lvl="0" algn="r">
              <a:lnSpc>
                <a:spcPct val="80000"/>
              </a:lnSpc>
            </a:pPr>
            <a:endParaRPr lang="ru-RU" sz="1724">
              <a:cs typeface="Tahoma" pitchFamily="2"/>
            </a:endParaRPr>
          </a:p>
          <a:p>
            <a:pPr lvl="0" algn="r">
              <a:lnSpc>
                <a:spcPct val="80000"/>
              </a:lnSpc>
            </a:pPr>
            <a:endParaRPr lang="ru-RU" sz="1724">
              <a:cs typeface="Tahoma" pitchFamily="2"/>
            </a:endParaRPr>
          </a:p>
          <a:p>
            <a:pPr lvl="0" algn="r">
              <a:lnSpc>
                <a:spcPct val="80000"/>
              </a:lnSpc>
            </a:pPr>
            <a:r>
              <a:rPr lang="ru-RU" sz="1724">
                <a:cs typeface="Tahoma" pitchFamily="2"/>
              </a:rPr>
              <a:t>Выполнили Хорошун И.В. и Введенская В.О.</a:t>
            </a:r>
          </a:p>
          <a:p>
            <a:pPr lvl="0" algn="ctr">
              <a:lnSpc>
                <a:spcPct val="80000"/>
              </a:lnSpc>
            </a:pPr>
            <a:endParaRPr lang="ru-RU" sz="2722">
              <a:cs typeface="Tahoma" pitchFamily="2"/>
            </a:endParaRPr>
          </a:p>
          <a:p>
            <a:pPr lvl="0" algn="ctr">
              <a:lnSpc>
                <a:spcPct val="80000"/>
              </a:lnSpc>
            </a:pPr>
            <a:endParaRPr lang="ru-RU" sz="2722">
              <a:cs typeface="Tahoma" pitchFamily="2"/>
            </a:endParaRPr>
          </a:p>
          <a:p>
            <a:pPr lvl="0" algn="ctr">
              <a:lnSpc>
                <a:spcPct val="80000"/>
              </a:lnSpc>
            </a:pPr>
            <a:endParaRPr lang="ru-RU" sz="2722">
              <a:cs typeface="Tahoma" pitchFamily="2"/>
            </a:endParaRPr>
          </a:p>
          <a:p>
            <a:pPr lvl="0" algn="ctr">
              <a:lnSpc>
                <a:spcPct val="80000"/>
              </a:lnSpc>
            </a:pPr>
            <a:r>
              <a:rPr lang="ru-RU" sz="1179">
                <a:latin typeface="Times New Roman" pitchFamily="18"/>
                <a:cs typeface="Tahoma" pitchFamily="2"/>
              </a:rPr>
              <a:t>2021 г.</a:t>
            </a:r>
          </a:p>
        </p:txBody>
      </p:sp>
    </p:spTree>
    <p:extLst>
      <p:ext uri="{BB962C8B-B14F-4D97-AF65-F5344CB8AC3E}">
        <p14:creationId xmlns:p14="http://schemas.microsoft.com/office/powerpoint/2010/main" val="2266408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777931" y="942849"/>
            <a:ext cx="6635893" cy="497683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619874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506219" y="492167"/>
            <a:ext cx="7181937" cy="5386376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051740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838200" y="677041"/>
            <a:ext cx="10515600" cy="701731"/>
          </a:xfrm>
        </p:spPr>
        <p:txBody>
          <a:bodyPr>
            <a:spAutoFit/>
          </a:bodyPr>
          <a:lstStyle/>
          <a:p>
            <a:pPr lvl="0"/>
            <a:r>
              <a:rPr lang="ru-RU">
                <a:cs typeface="Tahoma" pitchFamily="2"/>
              </a:rPr>
              <a:t>Аппликация «Первые подснежники»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115962" y="1698242"/>
            <a:ext cx="5225365" cy="359244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672113" y="1502291"/>
            <a:ext cx="3247889" cy="431092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484463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Широкоэкранный</PresentationFormat>
  <Paragraphs>15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Liberation Serif</vt:lpstr>
      <vt:lpstr>Segoe UI</vt:lpstr>
      <vt:lpstr>Tahoma</vt:lpstr>
      <vt:lpstr>Times New Roman</vt:lpstr>
      <vt:lpstr>Тема Office</vt:lpstr>
      <vt:lpstr>Тема проекта:Здравствуй, весна!!!</vt:lpstr>
      <vt:lpstr>Презентация PowerPoint</vt:lpstr>
      <vt:lpstr>Презентация PowerPoint</vt:lpstr>
      <vt:lpstr>Аппликация «Первые подснежники»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проекта:Здравствуй, весна!!!</dc:title>
  <dc:creator>Дмитрий Князев</dc:creator>
  <cp:lastModifiedBy>Дмитрий Князев</cp:lastModifiedBy>
  <cp:revision>1</cp:revision>
  <dcterms:created xsi:type="dcterms:W3CDTF">2021-05-28T21:05:22Z</dcterms:created>
  <dcterms:modified xsi:type="dcterms:W3CDTF">2021-05-28T21:05:30Z</dcterms:modified>
</cp:coreProperties>
</file>