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9D2BB-2C10-4F7A-9553-8745F6143B47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0D788D-9C1C-4D84-89BD-CD669142E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055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0638A5F-A6CA-4854-84BF-B6D5031B1C7F}" type="slidenum">
              <a:t>1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365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386F796-2284-4319-A54E-C1705DD55C6D}" type="slidenum">
              <a:t>2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714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89A3368-FBCD-4FC6-B080-5ED11C48A2A0}" type="slidenum">
              <a:t>3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1"/>
            <a:ext cx="5345116" cy="4008436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86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C820E-AD1B-43B5-9A26-7A4D43508534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2836C-B968-4604-B621-A72CDEE33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45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C820E-AD1B-43B5-9A26-7A4D43508534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2836C-B968-4604-B621-A72CDEE33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241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C820E-AD1B-43B5-9A26-7A4D43508534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2836C-B968-4604-B621-A72CDEE33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939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C820E-AD1B-43B5-9A26-7A4D43508534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2836C-B968-4604-B621-A72CDEE33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548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C820E-AD1B-43B5-9A26-7A4D43508534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2836C-B968-4604-B621-A72CDEE33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223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C820E-AD1B-43B5-9A26-7A4D43508534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2836C-B968-4604-B621-A72CDEE33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473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C820E-AD1B-43B5-9A26-7A4D43508534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2836C-B968-4604-B621-A72CDEE33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515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C820E-AD1B-43B5-9A26-7A4D43508534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2836C-B968-4604-B621-A72CDEE33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864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C820E-AD1B-43B5-9A26-7A4D43508534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2836C-B968-4604-B621-A72CDEE33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319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C820E-AD1B-43B5-9A26-7A4D43508534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2836C-B968-4604-B621-A72CDEE33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449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C820E-AD1B-43B5-9A26-7A4D43508534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2836C-B968-4604-B621-A72CDEE33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346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C820E-AD1B-43B5-9A26-7A4D43508534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2836C-B968-4604-B621-A72CDEE33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287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838200" y="677041"/>
            <a:ext cx="10515600" cy="701731"/>
          </a:xfrm>
        </p:spPr>
        <p:txBody>
          <a:bodyPr>
            <a:spAutoFit/>
          </a:bodyPr>
          <a:lstStyle/>
          <a:p>
            <a:pPr lvl="0"/>
            <a:r>
              <a:rPr lang="ru-RU">
                <a:cs typeface="Tahoma" pitchFamily="2"/>
              </a:rPr>
              <a:t>Рисование «Вербное воскресенье»</a:t>
            </a:r>
          </a:p>
        </p:txBody>
      </p:sp>
      <p:pic>
        <p:nvPicPr>
          <p:cNvPr id="3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111373" y="1502290"/>
            <a:ext cx="3331173" cy="393993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356984" y="1500332"/>
            <a:ext cx="3396490" cy="3920983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987012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ru-RU">
                <a:cs typeface="Tahoma" pitchFamily="2"/>
              </a:rPr>
              <a:t>Выставка «Пришла весна»</a:t>
            </a:r>
          </a:p>
        </p:txBody>
      </p:sp>
      <p:pic>
        <p:nvPicPr>
          <p:cNvPr id="3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552935" y="1306340"/>
            <a:ext cx="4010141" cy="418029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307324" y="1241023"/>
            <a:ext cx="4113342" cy="4833463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022939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ru-RU">
                <a:cs typeface="Tahoma" pitchFamily="2"/>
              </a:rPr>
              <a:t>Праздник весны</a:t>
            </a:r>
          </a:p>
        </p:txBody>
      </p:sp>
      <p:pic>
        <p:nvPicPr>
          <p:cNvPr id="3" name="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829860" y="1175706"/>
            <a:ext cx="6597029" cy="4376244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562357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Широкоэкранный</PresentationFormat>
  <Paragraphs>6</Paragraphs>
  <Slides>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Liberation Serif</vt:lpstr>
      <vt:lpstr>Segoe UI</vt:lpstr>
      <vt:lpstr>Tahoma</vt:lpstr>
      <vt:lpstr>Тема Office</vt:lpstr>
      <vt:lpstr>Рисование «Вербное воскресенье»</vt:lpstr>
      <vt:lpstr>Выставка «Пришла весна»</vt:lpstr>
      <vt:lpstr>Праздник весны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Рисование «Вербное воскресенье»</dc:title>
  <dc:creator>Дмитрий Князев</dc:creator>
  <cp:lastModifiedBy>Дмитрий Князев</cp:lastModifiedBy>
  <cp:revision>1</cp:revision>
  <dcterms:created xsi:type="dcterms:W3CDTF">2021-05-28T21:06:00Z</dcterms:created>
  <dcterms:modified xsi:type="dcterms:W3CDTF">2021-05-28T21:06:03Z</dcterms:modified>
</cp:coreProperties>
</file>